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97" r:id="rId3"/>
    <p:sldId id="281" r:id="rId4"/>
    <p:sldId id="282" r:id="rId5"/>
    <p:sldId id="283" r:id="rId6"/>
    <p:sldId id="284" r:id="rId7"/>
    <p:sldId id="285" r:id="rId8"/>
    <p:sldId id="298" r:id="rId9"/>
    <p:sldId id="299" r:id="rId10"/>
    <p:sldId id="300" r:id="rId11"/>
    <p:sldId id="301" r:id="rId12"/>
    <p:sldId id="302" r:id="rId13"/>
    <p:sldId id="304" r:id="rId14"/>
    <p:sldId id="303" r:id="rId15"/>
    <p:sldId id="305" r:id="rId16"/>
    <p:sldId id="329" r:id="rId17"/>
    <p:sldId id="330" r:id="rId18"/>
    <p:sldId id="331" r:id="rId19"/>
    <p:sldId id="306" r:id="rId20"/>
    <p:sldId id="307" r:id="rId21"/>
    <p:sldId id="289" r:id="rId22"/>
    <p:sldId id="296" r:id="rId23"/>
    <p:sldId id="310" r:id="rId24"/>
    <p:sldId id="311" r:id="rId25"/>
    <p:sldId id="314" r:id="rId26"/>
    <p:sldId id="316" r:id="rId27"/>
    <p:sldId id="317" r:id="rId28"/>
    <p:sldId id="315" r:id="rId29"/>
    <p:sldId id="319" r:id="rId30"/>
    <p:sldId id="320" r:id="rId31"/>
    <p:sldId id="318" r:id="rId32"/>
    <p:sldId id="321" r:id="rId33"/>
    <p:sldId id="322" r:id="rId34"/>
    <p:sldId id="323" r:id="rId35"/>
    <p:sldId id="324" r:id="rId36"/>
    <p:sldId id="325" r:id="rId37"/>
    <p:sldId id="326" r:id="rId38"/>
    <p:sldId id="327" r:id="rId39"/>
    <p:sldId id="328" r:id="rId40"/>
    <p:sldId id="312" r:id="rId41"/>
    <p:sldId id="31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43" autoAdjust="0"/>
    <p:restoredTop sz="98754" autoAdjust="0"/>
  </p:normalViewPr>
  <p:slideViewPr>
    <p:cSldViewPr>
      <p:cViewPr varScale="1">
        <p:scale>
          <a:sx n="113" d="100"/>
          <a:sy n="113" d="100"/>
        </p:scale>
        <p:origin x="151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4C02E-4C8B-40C9-852B-3E06FD57E0AE}"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tr-TR"/>
        </a:p>
      </dgm:t>
    </dgm:pt>
    <dgm:pt modelId="{2180EF6C-0528-4875-A904-311F3062E400}">
      <dgm:prSet phldrT="[Metin]"/>
      <dgm:spPr/>
      <dgm:t>
        <a:bodyPr/>
        <a:lstStyle/>
        <a:p>
          <a:r>
            <a:rPr lang="tr-TR" dirty="0"/>
            <a:t>Tanı</a:t>
          </a:r>
        </a:p>
        <a:p>
          <a:r>
            <a:rPr lang="tr-TR" dirty="0"/>
            <a:t>(tüm branşlar) </a:t>
          </a:r>
        </a:p>
      </dgm:t>
    </dgm:pt>
    <dgm:pt modelId="{5C1569A0-41A3-4795-8DCE-322554C7097B}" type="parTrans" cxnId="{DC36BEFB-13FC-4229-8DD7-4ACCEAC9E93D}">
      <dgm:prSet/>
      <dgm:spPr/>
      <dgm:t>
        <a:bodyPr/>
        <a:lstStyle/>
        <a:p>
          <a:endParaRPr lang="tr-TR"/>
        </a:p>
      </dgm:t>
    </dgm:pt>
    <dgm:pt modelId="{FE1E0804-58DF-4E5D-BF48-CE386FB8C838}" type="sibTrans" cxnId="{DC36BEFB-13FC-4229-8DD7-4ACCEAC9E93D}">
      <dgm:prSet/>
      <dgm:spPr/>
      <dgm:t>
        <a:bodyPr/>
        <a:lstStyle/>
        <a:p>
          <a:endParaRPr lang="tr-TR"/>
        </a:p>
      </dgm:t>
    </dgm:pt>
    <dgm:pt modelId="{5FC8F21E-2903-47FA-AE7A-9692DE9300FE}" type="asst">
      <dgm:prSet phldrT="[Metin]"/>
      <dgm:spPr/>
      <dgm:t>
        <a:bodyPr/>
        <a:lstStyle/>
        <a:p>
          <a:r>
            <a:rPr lang="tr-TR" dirty="0" err="1"/>
            <a:t>Ftr</a:t>
          </a:r>
          <a:r>
            <a:rPr lang="tr-TR" dirty="0"/>
            <a:t> hekimi</a:t>
          </a:r>
        </a:p>
      </dgm:t>
    </dgm:pt>
    <dgm:pt modelId="{CD997A7D-6082-427E-881D-B88AC001C32D}" type="parTrans" cxnId="{D820B6FB-639F-49E7-A63C-4F9CDF68E6B0}">
      <dgm:prSet/>
      <dgm:spPr/>
      <dgm:t>
        <a:bodyPr/>
        <a:lstStyle/>
        <a:p>
          <a:endParaRPr lang="tr-TR"/>
        </a:p>
      </dgm:t>
    </dgm:pt>
    <dgm:pt modelId="{C2130836-CE47-4E95-A0F0-C3AE9EC327BC}" type="sibTrans" cxnId="{D820B6FB-639F-49E7-A63C-4F9CDF68E6B0}">
      <dgm:prSet/>
      <dgm:spPr/>
      <dgm:t>
        <a:bodyPr/>
        <a:lstStyle/>
        <a:p>
          <a:endParaRPr lang="tr-TR"/>
        </a:p>
      </dgm:t>
    </dgm:pt>
    <dgm:pt modelId="{54B8FF6A-AF9A-43A2-AA20-C82841FFE767}" type="asst">
      <dgm:prSet phldrT="[Metin]"/>
      <dgm:spPr/>
      <dgm:t>
        <a:bodyPr/>
        <a:lstStyle/>
        <a:p>
          <a:r>
            <a:rPr lang="tr-TR" dirty="0" err="1"/>
            <a:t>Ftr</a:t>
          </a:r>
          <a:r>
            <a:rPr lang="tr-TR" dirty="0"/>
            <a:t> de rotasyon yapmış uzman hekimler</a:t>
          </a:r>
        </a:p>
      </dgm:t>
    </dgm:pt>
    <dgm:pt modelId="{6943299F-2039-4F1C-9BEF-702AE88A4739}" type="parTrans" cxnId="{536EFA96-61A9-4927-89D0-CED807CB07A8}">
      <dgm:prSet/>
      <dgm:spPr/>
      <dgm:t>
        <a:bodyPr/>
        <a:lstStyle/>
        <a:p>
          <a:endParaRPr lang="tr-TR"/>
        </a:p>
      </dgm:t>
    </dgm:pt>
    <dgm:pt modelId="{F8AD611B-A2AB-4852-964E-BF80354D7370}" type="sibTrans" cxnId="{536EFA96-61A9-4927-89D0-CED807CB07A8}">
      <dgm:prSet/>
      <dgm:spPr/>
      <dgm:t>
        <a:bodyPr/>
        <a:lstStyle/>
        <a:p>
          <a:endParaRPr lang="tr-TR"/>
        </a:p>
      </dgm:t>
    </dgm:pt>
    <dgm:pt modelId="{67BCA0E8-6AB3-419D-A060-E12063B7E7A6}" type="asst">
      <dgm:prSet phldrT="[Metin]"/>
      <dgm:spPr/>
      <dgm:t>
        <a:bodyPr/>
        <a:lstStyle/>
        <a:p>
          <a:r>
            <a:rPr lang="tr-TR" dirty="0" err="1"/>
            <a:t>Ftr</a:t>
          </a:r>
          <a:r>
            <a:rPr lang="tr-TR" dirty="0"/>
            <a:t> de rotasyon yapmamış uzman hekimler </a:t>
          </a:r>
        </a:p>
      </dgm:t>
    </dgm:pt>
    <dgm:pt modelId="{39AC5502-158B-4860-89B1-BEEC9E94BBDC}" type="parTrans" cxnId="{30771AE4-FEFF-4EC8-9461-BEE29E63D446}">
      <dgm:prSet/>
      <dgm:spPr/>
      <dgm:t>
        <a:bodyPr/>
        <a:lstStyle/>
        <a:p>
          <a:endParaRPr lang="tr-TR"/>
        </a:p>
      </dgm:t>
    </dgm:pt>
    <dgm:pt modelId="{E31ABDCA-ABCB-4C37-A4A0-A5AF62505914}" type="sibTrans" cxnId="{30771AE4-FEFF-4EC8-9461-BEE29E63D446}">
      <dgm:prSet/>
      <dgm:spPr/>
      <dgm:t>
        <a:bodyPr/>
        <a:lstStyle/>
        <a:p>
          <a:endParaRPr lang="tr-TR"/>
        </a:p>
      </dgm:t>
    </dgm:pt>
    <dgm:pt modelId="{0FFC59F0-5EF3-4A15-A0E4-144D1569B51B}" type="asst">
      <dgm:prSet phldrT="[Metin]"/>
      <dgm:spPr/>
      <dgm:t>
        <a:bodyPr/>
        <a:lstStyle/>
        <a:p>
          <a:r>
            <a:rPr lang="tr-TR" dirty="0"/>
            <a:t>Fizyoterapi ve rehabilitasyon reçetesi </a:t>
          </a:r>
        </a:p>
      </dgm:t>
    </dgm:pt>
    <dgm:pt modelId="{B23A233B-6012-49A9-9E3E-0911849CE38F}" type="parTrans" cxnId="{6F76217E-5535-4A0C-9A2F-595C38AEC707}">
      <dgm:prSet/>
      <dgm:spPr/>
      <dgm:t>
        <a:bodyPr/>
        <a:lstStyle/>
        <a:p>
          <a:endParaRPr lang="tr-TR"/>
        </a:p>
      </dgm:t>
    </dgm:pt>
    <dgm:pt modelId="{788C7396-06B5-48A5-8BA9-519AAE779A72}" type="sibTrans" cxnId="{6F76217E-5535-4A0C-9A2F-595C38AEC707}">
      <dgm:prSet/>
      <dgm:spPr/>
      <dgm:t>
        <a:bodyPr/>
        <a:lstStyle/>
        <a:p>
          <a:endParaRPr lang="tr-TR"/>
        </a:p>
      </dgm:t>
    </dgm:pt>
    <dgm:pt modelId="{030B274D-23E6-4FBB-A333-423EE4B08C57}" type="asst">
      <dgm:prSet phldrT="[Metin]"/>
      <dgm:spPr/>
      <dgm:t>
        <a:bodyPr/>
        <a:lstStyle/>
        <a:p>
          <a:r>
            <a:rPr lang="tr-TR" dirty="0"/>
            <a:t>Yalnızca fizyoterapi değerlendirmesi</a:t>
          </a:r>
        </a:p>
      </dgm:t>
    </dgm:pt>
    <dgm:pt modelId="{5F0F001D-839E-4D3F-B191-8E67067EF5F3}" type="parTrans" cxnId="{D7FB395D-7A94-4954-94DF-80A94851750B}">
      <dgm:prSet/>
      <dgm:spPr/>
      <dgm:t>
        <a:bodyPr/>
        <a:lstStyle/>
        <a:p>
          <a:endParaRPr lang="tr-TR"/>
        </a:p>
      </dgm:t>
    </dgm:pt>
    <dgm:pt modelId="{738C4DA7-9064-4182-A400-B209906B3079}" type="sibTrans" cxnId="{D7FB395D-7A94-4954-94DF-80A94851750B}">
      <dgm:prSet/>
      <dgm:spPr/>
      <dgm:t>
        <a:bodyPr/>
        <a:lstStyle/>
        <a:p>
          <a:endParaRPr lang="tr-TR"/>
        </a:p>
      </dgm:t>
    </dgm:pt>
    <dgm:pt modelId="{206BBA33-FD6E-4935-B33E-1141E7FBBFCF}" type="asst">
      <dgm:prSet phldrT="[Metin]"/>
      <dgm:spPr/>
      <dgm:t>
        <a:bodyPr/>
        <a:lstStyle/>
        <a:p>
          <a:r>
            <a:rPr lang="tr-TR" dirty="0"/>
            <a:t>Yalnızca fizyoterapi değerlendirmesi</a:t>
          </a:r>
        </a:p>
      </dgm:t>
    </dgm:pt>
    <dgm:pt modelId="{C195BC33-C1A1-4D0F-B7DC-2CF023E3E4EA}" type="parTrans" cxnId="{658A5FF6-D8B1-4144-A994-F50B19ACC253}">
      <dgm:prSet/>
      <dgm:spPr/>
      <dgm:t>
        <a:bodyPr/>
        <a:lstStyle/>
        <a:p>
          <a:endParaRPr lang="tr-TR"/>
        </a:p>
      </dgm:t>
    </dgm:pt>
    <dgm:pt modelId="{F3022636-B8F6-41C3-8A9E-193742C0F42D}" type="sibTrans" cxnId="{658A5FF6-D8B1-4144-A994-F50B19ACC253}">
      <dgm:prSet/>
      <dgm:spPr/>
      <dgm:t>
        <a:bodyPr/>
        <a:lstStyle/>
        <a:p>
          <a:endParaRPr lang="tr-TR"/>
        </a:p>
      </dgm:t>
    </dgm:pt>
    <dgm:pt modelId="{1D5F0B50-30D1-452B-A0FC-0D37AE1D4141}" type="asst">
      <dgm:prSet phldrT="[Metin]"/>
      <dgm:spPr/>
      <dgm:t>
        <a:bodyPr/>
        <a:lstStyle/>
        <a:p>
          <a:r>
            <a:rPr lang="tr-TR" dirty="0" err="1"/>
            <a:t>Fzt</a:t>
          </a:r>
          <a:endParaRPr lang="tr-TR" dirty="0"/>
        </a:p>
        <a:p>
          <a:r>
            <a:rPr lang="tr-TR" dirty="0"/>
            <a:t>Ayaktan veya yataklı </a:t>
          </a:r>
          <a:r>
            <a:rPr lang="tr-TR" dirty="0" err="1"/>
            <a:t>rehab</a:t>
          </a:r>
          <a:r>
            <a:rPr lang="tr-TR" dirty="0"/>
            <a:t> hizmeti </a:t>
          </a:r>
        </a:p>
      </dgm:t>
    </dgm:pt>
    <dgm:pt modelId="{050C308F-4099-479C-A9E1-B0B05C9B2C4F}" type="parTrans" cxnId="{D21D46F3-DF0A-46D8-917A-C7FD5EFEE32F}">
      <dgm:prSet/>
      <dgm:spPr/>
      <dgm:t>
        <a:bodyPr/>
        <a:lstStyle/>
        <a:p>
          <a:endParaRPr lang="tr-TR"/>
        </a:p>
      </dgm:t>
    </dgm:pt>
    <dgm:pt modelId="{2F1A94EF-01F2-43A5-860B-22019545A827}" type="sibTrans" cxnId="{D21D46F3-DF0A-46D8-917A-C7FD5EFEE32F}">
      <dgm:prSet/>
      <dgm:spPr/>
      <dgm:t>
        <a:bodyPr/>
        <a:lstStyle/>
        <a:p>
          <a:endParaRPr lang="tr-TR"/>
        </a:p>
      </dgm:t>
    </dgm:pt>
    <dgm:pt modelId="{77EBA98C-7EFF-42C7-859B-1A4CE0F595F4}" type="asst">
      <dgm:prSet phldrT="[Metin]"/>
      <dgm:spPr/>
      <dgm:t>
        <a:bodyPr/>
        <a:lstStyle/>
        <a:p>
          <a:r>
            <a:rPr lang="tr-TR" dirty="0" err="1"/>
            <a:t>Fzt</a:t>
          </a:r>
          <a:r>
            <a:rPr lang="tr-TR" dirty="0"/>
            <a:t> </a:t>
          </a:r>
        </a:p>
      </dgm:t>
    </dgm:pt>
    <dgm:pt modelId="{1395E8AF-0817-4BCB-8F3D-FE2351DC4023}" type="parTrans" cxnId="{146ED971-6FDA-4515-9BB5-A8076D98ABC8}">
      <dgm:prSet/>
      <dgm:spPr/>
      <dgm:t>
        <a:bodyPr/>
        <a:lstStyle/>
        <a:p>
          <a:endParaRPr lang="tr-TR"/>
        </a:p>
      </dgm:t>
    </dgm:pt>
    <dgm:pt modelId="{D06B7E17-3870-4838-B3B0-4D7322EF7C97}" type="sibTrans" cxnId="{146ED971-6FDA-4515-9BB5-A8076D98ABC8}">
      <dgm:prSet/>
      <dgm:spPr/>
      <dgm:t>
        <a:bodyPr/>
        <a:lstStyle/>
        <a:p>
          <a:endParaRPr lang="tr-TR"/>
        </a:p>
      </dgm:t>
    </dgm:pt>
    <dgm:pt modelId="{7AD2F636-C17F-4841-8746-7EEEE5877E86}" type="asst">
      <dgm:prSet phldrT="[Metin]"/>
      <dgm:spPr/>
      <dgm:t>
        <a:bodyPr/>
        <a:lstStyle/>
        <a:p>
          <a:r>
            <a:rPr lang="tr-TR" dirty="0" err="1"/>
            <a:t>Fzt</a:t>
          </a:r>
          <a:r>
            <a:rPr lang="tr-TR" dirty="0"/>
            <a:t> </a:t>
          </a:r>
        </a:p>
      </dgm:t>
    </dgm:pt>
    <dgm:pt modelId="{26510455-C365-495C-A2A1-B943F5885893}" type="parTrans" cxnId="{DAF3E6D0-AEBD-43A0-A0BC-5DAE1D9BF9D9}">
      <dgm:prSet/>
      <dgm:spPr/>
      <dgm:t>
        <a:bodyPr/>
        <a:lstStyle/>
        <a:p>
          <a:endParaRPr lang="tr-TR"/>
        </a:p>
      </dgm:t>
    </dgm:pt>
    <dgm:pt modelId="{4D86BBEE-482F-4C6B-A153-0282F8E82006}" type="sibTrans" cxnId="{DAF3E6D0-AEBD-43A0-A0BC-5DAE1D9BF9D9}">
      <dgm:prSet/>
      <dgm:spPr/>
      <dgm:t>
        <a:bodyPr/>
        <a:lstStyle/>
        <a:p>
          <a:endParaRPr lang="tr-TR"/>
        </a:p>
      </dgm:t>
    </dgm:pt>
    <dgm:pt modelId="{3B0130CD-EDF4-434A-9A7A-6E28FA2E12C6}" type="asst">
      <dgm:prSet phldrT="[Metin]"/>
      <dgm:spPr/>
      <dgm:t>
        <a:bodyPr/>
        <a:lstStyle/>
        <a:p>
          <a:r>
            <a:rPr lang="tr-TR" dirty="0" err="1"/>
            <a:t>Fzt</a:t>
          </a:r>
          <a:r>
            <a:rPr lang="tr-TR" dirty="0"/>
            <a:t> teknikeri ile ayaktan </a:t>
          </a:r>
          <a:r>
            <a:rPr lang="tr-TR" dirty="0" err="1"/>
            <a:t>fz</a:t>
          </a:r>
          <a:r>
            <a:rPr lang="tr-TR" dirty="0"/>
            <a:t> hizmeti</a:t>
          </a:r>
        </a:p>
      </dgm:t>
    </dgm:pt>
    <dgm:pt modelId="{9F425F98-B0D0-4748-8B3E-82ADAA0CAC63}" type="parTrans" cxnId="{6951355D-5A53-4089-B742-D0CB66E432B9}">
      <dgm:prSet/>
      <dgm:spPr/>
      <dgm:t>
        <a:bodyPr/>
        <a:lstStyle/>
        <a:p>
          <a:endParaRPr lang="tr-TR"/>
        </a:p>
      </dgm:t>
    </dgm:pt>
    <dgm:pt modelId="{CD09CAD4-21EA-49FD-B9D8-DFE051A04FFA}" type="sibTrans" cxnId="{6951355D-5A53-4089-B742-D0CB66E432B9}">
      <dgm:prSet/>
      <dgm:spPr/>
      <dgm:t>
        <a:bodyPr/>
        <a:lstStyle/>
        <a:p>
          <a:endParaRPr lang="tr-TR"/>
        </a:p>
      </dgm:t>
    </dgm:pt>
    <dgm:pt modelId="{1F098DA4-11D7-4D39-BA86-0F6FB1D42244}" type="pres">
      <dgm:prSet presAssocID="{7354C02E-4C8B-40C9-852B-3E06FD57E0AE}" presName="hierChild1" presStyleCnt="0">
        <dgm:presLayoutVars>
          <dgm:chPref val="1"/>
          <dgm:dir/>
          <dgm:animOne val="branch"/>
          <dgm:animLvl val="lvl"/>
          <dgm:resizeHandles/>
        </dgm:presLayoutVars>
      </dgm:prSet>
      <dgm:spPr/>
    </dgm:pt>
    <dgm:pt modelId="{B73F1B58-23A7-4377-917C-E37DF0712D58}" type="pres">
      <dgm:prSet presAssocID="{2180EF6C-0528-4875-A904-311F3062E400}" presName="hierRoot1" presStyleCnt="0"/>
      <dgm:spPr/>
    </dgm:pt>
    <dgm:pt modelId="{AAD12BD7-284F-4EBF-BE1B-97980708493C}" type="pres">
      <dgm:prSet presAssocID="{2180EF6C-0528-4875-A904-311F3062E400}" presName="composite" presStyleCnt="0"/>
      <dgm:spPr/>
    </dgm:pt>
    <dgm:pt modelId="{ABC2D780-F8B9-4F5A-A60A-2540EC3ED852}" type="pres">
      <dgm:prSet presAssocID="{2180EF6C-0528-4875-A904-311F3062E400}" presName="background" presStyleLbl="node0" presStyleIdx="0" presStyleCnt="1"/>
      <dgm:spPr/>
    </dgm:pt>
    <dgm:pt modelId="{79DED860-59B9-41C0-A02C-6F4C27AF9559}" type="pres">
      <dgm:prSet presAssocID="{2180EF6C-0528-4875-A904-311F3062E400}" presName="text" presStyleLbl="fgAcc0" presStyleIdx="0" presStyleCnt="1">
        <dgm:presLayoutVars>
          <dgm:chPref val="3"/>
        </dgm:presLayoutVars>
      </dgm:prSet>
      <dgm:spPr/>
    </dgm:pt>
    <dgm:pt modelId="{B660F0CC-D7D8-41F1-8DFD-AA87457828DC}" type="pres">
      <dgm:prSet presAssocID="{2180EF6C-0528-4875-A904-311F3062E400}" presName="hierChild2" presStyleCnt="0"/>
      <dgm:spPr/>
    </dgm:pt>
    <dgm:pt modelId="{2CE4B323-DE68-4BE6-A6A1-5BA518F5FD0C}" type="pres">
      <dgm:prSet presAssocID="{CD997A7D-6082-427E-881D-B88AC001C32D}" presName="Name10" presStyleLbl="parChTrans1D2" presStyleIdx="0" presStyleCnt="3"/>
      <dgm:spPr/>
    </dgm:pt>
    <dgm:pt modelId="{32957109-554F-4CBA-9A3B-EC05FD951A7E}" type="pres">
      <dgm:prSet presAssocID="{5FC8F21E-2903-47FA-AE7A-9692DE9300FE}" presName="hierRoot2" presStyleCnt="0"/>
      <dgm:spPr/>
    </dgm:pt>
    <dgm:pt modelId="{083BAD4B-27B1-496F-B534-B808D6EB2189}" type="pres">
      <dgm:prSet presAssocID="{5FC8F21E-2903-47FA-AE7A-9692DE9300FE}" presName="composite2" presStyleCnt="0"/>
      <dgm:spPr/>
    </dgm:pt>
    <dgm:pt modelId="{8B5C38AE-B758-455A-8221-AC1DFC760383}" type="pres">
      <dgm:prSet presAssocID="{5FC8F21E-2903-47FA-AE7A-9692DE9300FE}" presName="background2" presStyleLbl="asst1" presStyleIdx="0" presStyleCnt="10"/>
      <dgm:spPr/>
    </dgm:pt>
    <dgm:pt modelId="{400270A4-43EF-4C9B-8424-3562BCAF1F40}" type="pres">
      <dgm:prSet presAssocID="{5FC8F21E-2903-47FA-AE7A-9692DE9300FE}" presName="text2" presStyleLbl="fgAcc2" presStyleIdx="0" presStyleCnt="3">
        <dgm:presLayoutVars>
          <dgm:chPref val="3"/>
        </dgm:presLayoutVars>
      </dgm:prSet>
      <dgm:spPr/>
    </dgm:pt>
    <dgm:pt modelId="{29A6DE56-3C07-4122-9A73-9AB112B8D4FE}" type="pres">
      <dgm:prSet presAssocID="{5FC8F21E-2903-47FA-AE7A-9692DE9300FE}" presName="hierChild3" presStyleCnt="0"/>
      <dgm:spPr/>
    </dgm:pt>
    <dgm:pt modelId="{D0F5E8F9-3830-454D-AB0B-82ECEDAEA2E8}" type="pres">
      <dgm:prSet presAssocID="{B23A233B-6012-49A9-9E3E-0911849CE38F}" presName="Name17" presStyleLbl="parChTrans1D3" presStyleIdx="0" presStyleCnt="3"/>
      <dgm:spPr/>
    </dgm:pt>
    <dgm:pt modelId="{454EF4A3-2312-46DD-8DBA-7425F0B57A79}" type="pres">
      <dgm:prSet presAssocID="{0FFC59F0-5EF3-4A15-A0E4-144D1569B51B}" presName="hierRoot3" presStyleCnt="0"/>
      <dgm:spPr/>
    </dgm:pt>
    <dgm:pt modelId="{A1421FA4-1417-45AD-81D8-ECED56AC7119}" type="pres">
      <dgm:prSet presAssocID="{0FFC59F0-5EF3-4A15-A0E4-144D1569B51B}" presName="composite3" presStyleCnt="0"/>
      <dgm:spPr/>
    </dgm:pt>
    <dgm:pt modelId="{FD117696-2237-4393-94A9-5D02E6A1C45E}" type="pres">
      <dgm:prSet presAssocID="{0FFC59F0-5EF3-4A15-A0E4-144D1569B51B}" presName="background3" presStyleLbl="asst1" presStyleIdx="1" presStyleCnt="10"/>
      <dgm:spPr/>
    </dgm:pt>
    <dgm:pt modelId="{F96BC2EE-8BFA-4D98-80BD-E537C1020FED}" type="pres">
      <dgm:prSet presAssocID="{0FFC59F0-5EF3-4A15-A0E4-144D1569B51B}" presName="text3" presStyleLbl="fgAcc3" presStyleIdx="0" presStyleCnt="3">
        <dgm:presLayoutVars>
          <dgm:chPref val="3"/>
        </dgm:presLayoutVars>
      </dgm:prSet>
      <dgm:spPr/>
    </dgm:pt>
    <dgm:pt modelId="{3721B57D-FE33-490C-8D60-78574CB9FB19}" type="pres">
      <dgm:prSet presAssocID="{0FFC59F0-5EF3-4A15-A0E4-144D1569B51B}" presName="hierChild4" presStyleCnt="0"/>
      <dgm:spPr/>
    </dgm:pt>
    <dgm:pt modelId="{E91BF623-28E8-4683-ABC1-C33337FF2B4E}" type="pres">
      <dgm:prSet presAssocID="{050C308F-4099-479C-A9E1-B0B05C9B2C4F}" presName="Name23" presStyleLbl="parChTrans1D4" presStyleIdx="0" presStyleCnt="4"/>
      <dgm:spPr/>
    </dgm:pt>
    <dgm:pt modelId="{CF4C5E64-9422-4014-968F-74EB711CCC2A}" type="pres">
      <dgm:prSet presAssocID="{1D5F0B50-30D1-452B-A0FC-0D37AE1D4141}" presName="hierRoot4" presStyleCnt="0"/>
      <dgm:spPr/>
    </dgm:pt>
    <dgm:pt modelId="{BE6CA764-E8CD-4E7F-B01C-25CD4298D68E}" type="pres">
      <dgm:prSet presAssocID="{1D5F0B50-30D1-452B-A0FC-0D37AE1D4141}" presName="composite4" presStyleCnt="0"/>
      <dgm:spPr/>
    </dgm:pt>
    <dgm:pt modelId="{FBB7FE20-0BAC-440C-B397-A8130968845A}" type="pres">
      <dgm:prSet presAssocID="{1D5F0B50-30D1-452B-A0FC-0D37AE1D4141}" presName="background4" presStyleLbl="asst1" presStyleIdx="2" presStyleCnt="10"/>
      <dgm:spPr/>
    </dgm:pt>
    <dgm:pt modelId="{4989F180-D3C3-4441-A15C-6BABD06AA9DE}" type="pres">
      <dgm:prSet presAssocID="{1D5F0B50-30D1-452B-A0FC-0D37AE1D4141}" presName="text4" presStyleLbl="fgAcc4" presStyleIdx="0" presStyleCnt="4">
        <dgm:presLayoutVars>
          <dgm:chPref val="3"/>
        </dgm:presLayoutVars>
      </dgm:prSet>
      <dgm:spPr/>
    </dgm:pt>
    <dgm:pt modelId="{B3668EAF-7041-4DF4-86DD-9D412AE9A888}" type="pres">
      <dgm:prSet presAssocID="{1D5F0B50-30D1-452B-A0FC-0D37AE1D4141}" presName="hierChild5" presStyleCnt="0"/>
      <dgm:spPr/>
    </dgm:pt>
    <dgm:pt modelId="{1D9A69A7-743E-49B4-8A32-771A0316DD0D}" type="pres">
      <dgm:prSet presAssocID="{9F425F98-B0D0-4748-8B3E-82ADAA0CAC63}" presName="Name23" presStyleLbl="parChTrans1D4" presStyleIdx="1" presStyleCnt="4"/>
      <dgm:spPr/>
    </dgm:pt>
    <dgm:pt modelId="{13C89EBC-8BC9-43E7-AE8E-15BE1D166664}" type="pres">
      <dgm:prSet presAssocID="{3B0130CD-EDF4-434A-9A7A-6E28FA2E12C6}" presName="hierRoot4" presStyleCnt="0"/>
      <dgm:spPr/>
    </dgm:pt>
    <dgm:pt modelId="{C34DF6EA-599D-407B-8568-623255E796FD}" type="pres">
      <dgm:prSet presAssocID="{3B0130CD-EDF4-434A-9A7A-6E28FA2E12C6}" presName="composite4" presStyleCnt="0"/>
      <dgm:spPr/>
    </dgm:pt>
    <dgm:pt modelId="{0B3D3DFA-6B28-4B6F-BD6C-DAFE71C72AB0}" type="pres">
      <dgm:prSet presAssocID="{3B0130CD-EDF4-434A-9A7A-6E28FA2E12C6}" presName="background4" presStyleLbl="asst1" presStyleIdx="3" presStyleCnt="10"/>
      <dgm:spPr/>
    </dgm:pt>
    <dgm:pt modelId="{BEA989B1-4210-421E-9F14-FE619A245F7A}" type="pres">
      <dgm:prSet presAssocID="{3B0130CD-EDF4-434A-9A7A-6E28FA2E12C6}" presName="text4" presStyleLbl="fgAcc4" presStyleIdx="1" presStyleCnt="4">
        <dgm:presLayoutVars>
          <dgm:chPref val="3"/>
        </dgm:presLayoutVars>
      </dgm:prSet>
      <dgm:spPr/>
    </dgm:pt>
    <dgm:pt modelId="{4D7250F0-0A54-42FE-AE20-8DEADE310492}" type="pres">
      <dgm:prSet presAssocID="{3B0130CD-EDF4-434A-9A7A-6E28FA2E12C6}" presName="hierChild5" presStyleCnt="0"/>
      <dgm:spPr/>
    </dgm:pt>
    <dgm:pt modelId="{CF7E6643-6DAD-4DE1-B4B4-35A64FBBDF17}" type="pres">
      <dgm:prSet presAssocID="{6943299F-2039-4F1C-9BEF-702AE88A4739}" presName="Name10" presStyleLbl="parChTrans1D2" presStyleIdx="1" presStyleCnt="3"/>
      <dgm:spPr/>
    </dgm:pt>
    <dgm:pt modelId="{C58FC36B-672C-4C67-BA8F-7E86224C8083}" type="pres">
      <dgm:prSet presAssocID="{54B8FF6A-AF9A-43A2-AA20-C82841FFE767}" presName="hierRoot2" presStyleCnt="0"/>
      <dgm:spPr/>
    </dgm:pt>
    <dgm:pt modelId="{3D69FE38-3751-40F0-A4EB-F387B96C377F}" type="pres">
      <dgm:prSet presAssocID="{54B8FF6A-AF9A-43A2-AA20-C82841FFE767}" presName="composite2" presStyleCnt="0"/>
      <dgm:spPr/>
    </dgm:pt>
    <dgm:pt modelId="{0D60BD4E-83F9-4A01-AD9B-0EBDFC4A13BF}" type="pres">
      <dgm:prSet presAssocID="{54B8FF6A-AF9A-43A2-AA20-C82841FFE767}" presName="background2" presStyleLbl="asst1" presStyleIdx="4" presStyleCnt="10"/>
      <dgm:spPr/>
    </dgm:pt>
    <dgm:pt modelId="{7E8CC711-04DF-48F4-AB57-F80A2F2F7E16}" type="pres">
      <dgm:prSet presAssocID="{54B8FF6A-AF9A-43A2-AA20-C82841FFE767}" presName="text2" presStyleLbl="fgAcc2" presStyleIdx="1" presStyleCnt="3">
        <dgm:presLayoutVars>
          <dgm:chPref val="3"/>
        </dgm:presLayoutVars>
      </dgm:prSet>
      <dgm:spPr/>
    </dgm:pt>
    <dgm:pt modelId="{16708CC2-386A-40A7-975D-8B63B90C2CD3}" type="pres">
      <dgm:prSet presAssocID="{54B8FF6A-AF9A-43A2-AA20-C82841FFE767}" presName="hierChild3" presStyleCnt="0"/>
      <dgm:spPr/>
    </dgm:pt>
    <dgm:pt modelId="{31118439-E639-457D-90B8-43AC5EA1F750}" type="pres">
      <dgm:prSet presAssocID="{5F0F001D-839E-4D3F-B191-8E67067EF5F3}" presName="Name17" presStyleLbl="parChTrans1D3" presStyleIdx="1" presStyleCnt="3"/>
      <dgm:spPr/>
    </dgm:pt>
    <dgm:pt modelId="{115AE3F9-21AA-4D05-A05C-1B24BA071C26}" type="pres">
      <dgm:prSet presAssocID="{030B274D-23E6-4FBB-A333-423EE4B08C57}" presName="hierRoot3" presStyleCnt="0"/>
      <dgm:spPr/>
    </dgm:pt>
    <dgm:pt modelId="{5FB2B2A2-11BF-44D2-9434-F5B58A5EB303}" type="pres">
      <dgm:prSet presAssocID="{030B274D-23E6-4FBB-A333-423EE4B08C57}" presName="composite3" presStyleCnt="0"/>
      <dgm:spPr/>
    </dgm:pt>
    <dgm:pt modelId="{D39BF262-E73D-4D24-A010-CD982727681E}" type="pres">
      <dgm:prSet presAssocID="{030B274D-23E6-4FBB-A333-423EE4B08C57}" presName="background3" presStyleLbl="asst1" presStyleIdx="5" presStyleCnt="10"/>
      <dgm:spPr/>
    </dgm:pt>
    <dgm:pt modelId="{443878DE-8E1D-411D-A6FB-B3C987389244}" type="pres">
      <dgm:prSet presAssocID="{030B274D-23E6-4FBB-A333-423EE4B08C57}" presName="text3" presStyleLbl="fgAcc3" presStyleIdx="1" presStyleCnt="3">
        <dgm:presLayoutVars>
          <dgm:chPref val="3"/>
        </dgm:presLayoutVars>
      </dgm:prSet>
      <dgm:spPr/>
    </dgm:pt>
    <dgm:pt modelId="{FC2F0B4E-C175-4407-83B5-06B82B8F3795}" type="pres">
      <dgm:prSet presAssocID="{030B274D-23E6-4FBB-A333-423EE4B08C57}" presName="hierChild4" presStyleCnt="0"/>
      <dgm:spPr/>
    </dgm:pt>
    <dgm:pt modelId="{4A01DD62-B25B-4D2B-98D6-709DB478C08B}" type="pres">
      <dgm:prSet presAssocID="{1395E8AF-0817-4BCB-8F3D-FE2351DC4023}" presName="Name23" presStyleLbl="parChTrans1D4" presStyleIdx="2" presStyleCnt="4"/>
      <dgm:spPr/>
    </dgm:pt>
    <dgm:pt modelId="{659875D3-6CD1-455C-B473-9DE11A298B14}" type="pres">
      <dgm:prSet presAssocID="{77EBA98C-7EFF-42C7-859B-1A4CE0F595F4}" presName="hierRoot4" presStyleCnt="0"/>
      <dgm:spPr/>
    </dgm:pt>
    <dgm:pt modelId="{8ED9E220-0FFB-45FD-A560-87848CF2F1A0}" type="pres">
      <dgm:prSet presAssocID="{77EBA98C-7EFF-42C7-859B-1A4CE0F595F4}" presName="composite4" presStyleCnt="0"/>
      <dgm:spPr/>
    </dgm:pt>
    <dgm:pt modelId="{D9E2BCC3-B641-475E-BE20-5A1B21745308}" type="pres">
      <dgm:prSet presAssocID="{77EBA98C-7EFF-42C7-859B-1A4CE0F595F4}" presName="background4" presStyleLbl="asst1" presStyleIdx="6" presStyleCnt="10"/>
      <dgm:spPr/>
    </dgm:pt>
    <dgm:pt modelId="{0F512085-5251-4051-A296-901D107338AA}" type="pres">
      <dgm:prSet presAssocID="{77EBA98C-7EFF-42C7-859B-1A4CE0F595F4}" presName="text4" presStyleLbl="fgAcc4" presStyleIdx="2" presStyleCnt="4">
        <dgm:presLayoutVars>
          <dgm:chPref val="3"/>
        </dgm:presLayoutVars>
      </dgm:prSet>
      <dgm:spPr/>
    </dgm:pt>
    <dgm:pt modelId="{BB259C23-298E-4BDB-A58F-FFE3D8CC7BE5}" type="pres">
      <dgm:prSet presAssocID="{77EBA98C-7EFF-42C7-859B-1A4CE0F595F4}" presName="hierChild5" presStyleCnt="0"/>
      <dgm:spPr/>
    </dgm:pt>
    <dgm:pt modelId="{DF8217BB-A04F-4AB0-B066-3A882AF6E55F}" type="pres">
      <dgm:prSet presAssocID="{39AC5502-158B-4860-89B1-BEEC9E94BBDC}" presName="Name10" presStyleLbl="parChTrans1D2" presStyleIdx="2" presStyleCnt="3"/>
      <dgm:spPr/>
    </dgm:pt>
    <dgm:pt modelId="{613F53F3-7112-47CB-B5D8-0C60CC89FBB8}" type="pres">
      <dgm:prSet presAssocID="{67BCA0E8-6AB3-419D-A060-E12063B7E7A6}" presName="hierRoot2" presStyleCnt="0"/>
      <dgm:spPr/>
    </dgm:pt>
    <dgm:pt modelId="{F8298375-E50A-4B0C-8B29-AE06DD62BCDD}" type="pres">
      <dgm:prSet presAssocID="{67BCA0E8-6AB3-419D-A060-E12063B7E7A6}" presName="composite2" presStyleCnt="0"/>
      <dgm:spPr/>
    </dgm:pt>
    <dgm:pt modelId="{F568FE32-9397-41AD-947A-1C05ACB0B77A}" type="pres">
      <dgm:prSet presAssocID="{67BCA0E8-6AB3-419D-A060-E12063B7E7A6}" presName="background2" presStyleLbl="asst1" presStyleIdx="7" presStyleCnt="10"/>
      <dgm:spPr/>
    </dgm:pt>
    <dgm:pt modelId="{B086DD28-3F98-4A18-B9D3-9432536CB2E6}" type="pres">
      <dgm:prSet presAssocID="{67BCA0E8-6AB3-419D-A060-E12063B7E7A6}" presName="text2" presStyleLbl="fgAcc2" presStyleIdx="2" presStyleCnt="3">
        <dgm:presLayoutVars>
          <dgm:chPref val="3"/>
        </dgm:presLayoutVars>
      </dgm:prSet>
      <dgm:spPr/>
    </dgm:pt>
    <dgm:pt modelId="{3E343278-24F7-4EE0-9754-072ED16FE7D1}" type="pres">
      <dgm:prSet presAssocID="{67BCA0E8-6AB3-419D-A060-E12063B7E7A6}" presName="hierChild3" presStyleCnt="0"/>
      <dgm:spPr/>
    </dgm:pt>
    <dgm:pt modelId="{747DC306-335A-4DD2-9AEA-DAB54BD1A0FD}" type="pres">
      <dgm:prSet presAssocID="{C195BC33-C1A1-4D0F-B7DC-2CF023E3E4EA}" presName="Name17" presStyleLbl="parChTrans1D3" presStyleIdx="2" presStyleCnt="3"/>
      <dgm:spPr/>
    </dgm:pt>
    <dgm:pt modelId="{0A3C52BC-2E2E-438F-9586-1AC897471501}" type="pres">
      <dgm:prSet presAssocID="{206BBA33-FD6E-4935-B33E-1141E7FBBFCF}" presName="hierRoot3" presStyleCnt="0"/>
      <dgm:spPr/>
    </dgm:pt>
    <dgm:pt modelId="{EAE9C583-62D0-4DC0-838F-73E0A455C55F}" type="pres">
      <dgm:prSet presAssocID="{206BBA33-FD6E-4935-B33E-1141E7FBBFCF}" presName="composite3" presStyleCnt="0"/>
      <dgm:spPr/>
    </dgm:pt>
    <dgm:pt modelId="{37E10287-32FD-4EBA-A3F2-4D99950F0224}" type="pres">
      <dgm:prSet presAssocID="{206BBA33-FD6E-4935-B33E-1141E7FBBFCF}" presName="background3" presStyleLbl="asst1" presStyleIdx="8" presStyleCnt="10"/>
      <dgm:spPr/>
    </dgm:pt>
    <dgm:pt modelId="{B1E2FBFD-411B-4320-A061-35614C8BF08D}" type="pres">
      <dgm:prSet presAssocID="{206BBA33-FD6E-4935-B33E-1141E7FBBFCF}" presName="text3" presStyleLbl="fgAcc3" presStyleIdx="2" presStyleCnt="3">
        <dgm:presLayoutVars>
          <dgm:chPref val="3"/>
        </dgm:presLayoutVars>
      </dgm:prSet>
      <dgm:spPr/>
    </dgm:pt>
    <dgm:pt modelId="{16D17ED5-0DE5-42A1-A1B5-050A48B7853B}" type="pres">
      <dgm:prSet presAssocID="{206BBA33-FD6E-4935-B33E-1141E7FBBFCF}" presName="hierChild4" presStyleCnt="0"/>
      <dgm:spPr/>
    </dgm:pt>
    <dgm:pt modelId="{8118871C-36DA-49CB-AE50-750CD2444983}" type="pres">
      <dgm:prSet presAssocID="{26510455-C365-495C-A2A1-B943F5885893}" presName="Name23" presStyleLbl="parChTrans1D4" presStyleIdx="3" presStyleCnt="4"/>
      <dgm:spPr/>
    </dgm:pt>
    <dgm:pt modelId="{21E164FF-DED5-4F34-8157-9814213BA849}" type="pres">
      <dgm:prSet presAssocID="{7AD2F636-C17F-4841-8746-7EEEE5877E86}" presName="hierRoot4" presStyleCnt="0"/>
      <dgm:spPr/>
    </dgm:pt>
    <dgm:pt modelId="{3FF74CE7-4C50-4545-8BF1-1F6DD22109B1}" type="pres">
      <dgm:prSet presAssocID="{7AD2F636-C17F-4841-8746-7EEEE5877E86}" presName="composite4" presStyleCnt="0"/>
      <dgm:spPr/>
    </dgm:pt>
    <dgm:pt modelId="{3A34773F-058B-4C72-9F61-B92E3FE71783}" type="pres">
      <dgm:prSet presAssocID="{7AD2F636-C17F-4841-8746-7EEEE5877E86}" presName="background4" presStyleLbl="asst1" presStyleIdx="9" presStyleCnt="10"/>
      <dgm:spPr/>
    </dgm:pt>
    <dgm:pt modelId="{38EB6C76-0946-4AD6-AED1-94F9872CEEB8}" type="pres">
      <dgm:prSet presAssocID="{7AD2F636-C17F-4841-8746-7EEEE5877E86}" presName="text4" presStyleLbl="fgAcc4" presStyleIdx="3" presStyleCnt="4">
        <dgm:presLayoutVars>
          <dgm:chPref val="3"/>
        </dgm:presLayoutVars>
      </dgm:prSet>
      <dgm:spPr/>
    </dgm:pt>
    <dgm:pt modelId="{29FE854E-016F-4569-86E9-19080842CB60}" type="pres">
      <dgm:prSet presAssocID="{7AD2F636-C17F-4841-8746-7EEEE5877E86}" presName="hierChild5" presStyleCnt="0"/>
      <dgm:spPr/>
    </dgm:pt>
  </dgm:ptLst>
  <dgm:cxnLst>
    <dgm:cxn modelId="{60124004-7974-495F-8794-617B187730B6}" type="presOf" srcId="{26510455-C365-495C-A2A1-B943F5885893}" destId="{8118871C-36DA-49CB-AE50-750CD2444983}" srcOrd="0" destOrd="0" presId="urn:microsoft.com/office/officeart/2005/8/layout/hierarchy1"/>
    <dgm:cxn modelId="{ACD2D709-FFB5-4348-AF26-EA6C0A4AFD54}" type="presOf" srcId="{7AD2F636-C17F-4841-8746-7EEEE5877E86}" destId="{38EB6C76-0946-4AD6-AED1-94F9872CEEB8}" srcOrd="0" destOrd="0" presId="urn:microsoft.com/office/officeart/2005/8/layout/hierarchy1"/>
    <dgm:cxn modelId="{214FE519-DAAF-4AB5-9482-957F26EDC67B}" type="presOf" srcId="{3B0130CD-EDF4-434A-9A7A-6E28FA2E12C6}" destId="{BEA989B1-4210-421E-9F14-FE619A245F7A}" srcOrd="0" destOrd="0" presId="urn:microsoft.com/office/officeart/2005/8/layout/hierarchy1"/>
    <dgm:cxn modelId="{73F67F29-D44A-49FC-A2A7-57F94369214E}" type="presOf" srcId="{030B274D-23E6-4FBB-A333-423EE4B08C57}" destId="{443878DE-8E1D-411D-A6FB-B3C987389244}" srcOrd="0" destOrd="0" presId="urn:microsoft.com/office/officeart/2005/8/layout/hierarchy1"/>
    <dgm:cxn modelId="{9FF63E3C-27DB-4D34-960A-551706C07077}" type="presOf" srcId="{B23A233B-6012-49A9-9E3E-0911849CE38F}" destId="{D0F5E8F9-3830-454D-AB0B-82ECEDAEA2E8}" srcOrd="0" destOrd="0" presId="urn:microsoft.com/office/officeart/2005/8/layout/hierarchy1"/>
    <dgm:cxn modelId="{7377514D-D5ED-499E-A420-951D5905962D}" type="presOf" srcId="{1395E8AF-0817-4BCB-8F3D-FE2351DC4023}" destId="{4A01DD62-B25B-4D2B-98D6-709DB478C08B}" srcOrd="0" destOrd="0" presId="urn:microsoft.com/office/officeart/2005/8/layout/hierarchy1"/>
    <dgm:cxn modelId="{E0CA8C54-4603-4E99-9940-7C1114528579}" type="presOf" srcId="{CD997A7D-6082-427E-881D-B88AC001C32D}" destId="{2CE4B323-DE68-4BE6-A6A1-5BA518F5FD0C}" srcOrd="0" destOrd="0" presId="urn:microsoft.com/office/officeart/2005/8/layout/hierarchy1"/>
    <dgm:cxn modelId="{6951355D-5A53-4089-B742-D0CB66E432B9}" srcId="{0FFC59F0-5EF3-4A15-A0E4-144D1569B51B}" destId="{3B0130CD-EDF4-434A-9A7A-6E28FA2E12C6}" srcOrd="1" destOrd="0" parTransId="{9F425F98-B0D0-4748-8B3E-82ADAA0CAC63}" sibTransId="{CD09CAD4-21EA-49FD-B9D8-DFE051A04FFA}"/>
    <dgm:cxn modelId="{D7FB395D-7A94-4954-94DF-80A94851750B}" srcId="{54B8FF6A-AF9A-43A2-AA20-C82841FFE767}" destId="{030B274D-23E6-4FBB-A333-423EE4B08C57}" srcOrd="0" destOrd="0" parTransId="{5F0F001D-839E-4D3F-B191-8E67067EF5F3}" sibTransId="{738C4DA7-9064-4182-A400-B209906B3079}"/>
    <dgm:cxn modelId="{BD05A467-F831-4EE1-BC1E-FAD9637E4AE8}" type="presOf" srcId="{7354C02E-4C8B-40C9-852B-3E06FD57E0AE}" destId="{1F098DA4-11D7-4D39-BA86-0F6FB1D42244}" srcOrd="0" destOrd="0" presId="urn:microsoft.com/office/officeart/2005/8/layout/hierarchy1"/>
    <dgm:cxn modelId="{3E9D456D-22F0-4CBF-87E2-E7C3B979A3F3}" type="presOf" srcId="{2180EF6C-0528-4875-A904-311F3062E400}" destId="{79DED860-59B9-41C0-A02C-6F4C27AF9559}" srcOrd="0" destOrd="0" presId="urn:microsoft.com/office/officeart/2005/8/layout/hierarchy1"/>
    <dgm:cxn modelId="{146ED971-6FDA-4515-9BB5-A8076D98ABC8}" srcId="{030B274D-23E6-4FBB-A333-423EE4B08C57}" destId="{77EBA98C-7EFF-42C7-859B-1A4CE0F595F4}" srcOrd="0" destOrd="0" parTransId="{1395E8AF-0817-4BCB-8F3D-FE2351DC4023}" sibTransId="{D06B7E17-3870-4838-B3B0-4D7322EF7C97}"/>
    <dgm:cxn modelId="{C1B83274-667C-42F5-9A66-8FB017E490A4}" type="presOf" srcId="{5FC8F21E-2903-47FA-AE7A-9692DE9300FE}" destId="{400270A4-43EF-4C9B-8424-3562BCAF1F40}" srcOrd="0" destOrd="0" presId="urn:microsoft.com/office/officeart/2005/8/layout/hierarchy1"/>
    <dgm:cxn modelId="{6F76217E-5535-4A0C-9A2F-595C38AEC707}" srcId="{5FC8F21E-2903-47FA-AE7A-9692DE9300FE}" destId="{0FFC59F0-5EF3-4A15-A0E4-144D1569B51B}" srcOrd="0" destOrd="0" parTransId="{B23A233B-6012-49A9-9E3E-0911849CE38F}" sibTransId="{788C7396-06B5-48A5-8BA9-519AAE779A72}"/>
    <dgm:cxn modelId="{536EFA96-61A9-4927-89D0-CED807CB07A8}" srcId="{2180EF6C-0528-4875-A904-311F3062E400}" destId="{54B8FF6A-AF9A-43A2-AA20-C82841FFE767}" srcOrd="1" destOrd="0" parTransId="{6943299F-2039-4F1C-9BEF-702AE88A4739}" sibTransId="{F8AD611B-A2AB-4852-964E-BF80354D7370}"/>
    <dgm:cxn modelId="{4E45919B-DE22-43F6-AC30-D6C873550388}" type="presOf" srcId="{0FFC59F0-5EF3-4A15-A0E4-144D1569B51B}" destId="{F96BC2EE-8BFA-4D98-80BD-E537C1020FED}" srcOrd="0" destOrd="0" presId="urn:microsoft.com/office/officeart/2005/8/layout/hierarchy1"/>
    <dgm:cxn modelId="{8D5EC9A2-BDD3-4961-A4A7-E91E1B2008B3}" type="presOf" srcId="{5F0F001D-839E-4D3F-B191-8E67067EF5F3}" destId="{31118439-E639-457D-90B8-43AC5EA1F750}" srcOrd="0" destOrd="0" presId="urn:microsoft.com/office/officeart/2005/8/layout/hierarchy1"/>
    <dgm:cxn modelId="{39CEA9B2-D67D-4D5A-8DC5-0AE0CB0C2242}" type="presOf" srcId="{77EBA98C-7EFF-42C7-859B-1A4CE0F595F4}" destId="{0F512085-5251-4051-A296-901D107338AA}" srcOrd="0" destOrd="0" presId="urn:microsoft.com/office/officeart/2005/8/layout/hierarchy1"/>
    <dgm:cxn modelId="{F2A3F5C0-925E-48E9-97E0-172EC1F203EC}" type="presOf" srcId="{6943299F-2039-4F1C-9BEF-702AE88A4739}" destId="{CF7E6643-6DAD-4DE1-B4B4-35A64FBBDF17}" srcOrd="0" destOrd="0" presId="urn:microsoft.com/office/officeart/2005/8/layout/hierarchy1"/>
    <dgm:cxn modelId="{9C4478C2-7121-41CD-903A-56A36B8BAAAC}" type="presOf" srcId="{C195BC33-C1A1-4D0F-B7DC-2CF023E3E4EA}" destId="{747DC306-335A-4DD2-9AEA-DAB54BD1A0FD}" srcOrd="0" destOrd="0" presId="urn:microsoft.com/office/officeart/2005/8/layout/hierarchy1"/>
    <dgm:cxn modelId="{518BEAC6-0005-40D8-AEAF-D45ED23854C1}" type="presOf" srcId="{54B8FF6A-AF9A-43A2-AA20-C82841FFE767}" destId="{7E8CC711-04DF-48F4-AB57-F80A2F2F7E16}" srcOrd="0" destOrd="0" presId="urn:microsoft.com/office/officeart/2005/8/layout/hierarchy1"/>
    <dgm:cxn modelId="{DAF3E6D0-AEBD-43A0-A0BC-5DAE1D9BF9D9}" srcId="{206BBA33-FD6E-4935-B33E-1141E7FBBFCF}" destId="{7AD2F636-C17F-4841-8746-7EEEE5877E86}" srcOrd="0" destOrd="0" parTransId="{26510455-C365-495C-A2A1-B943F5885893}" sibTransId="{4D86BBEE-482F-4C6B-A153-0282F8E82006}"/>
    <dgm:cxn modelId="{D01FC7D2-7C2B-4810-A44B-D2C72078D3AD}" type="presOf" srcId="{050C308F-4099-479C-A9E1-B0B05C9B2C4F}" destId="{E91BF623-28E8-4683-ABC1-C33337FF2B4E}" srcOrd="0" destOrd="0" presId="urn:microsoft.com/office/officeart/2005/8/layout/hierarchy1"/>
    <dgm:cxn modelId="{30771AE4-FEFF-4EC8-9461-BEE29E63D446}" srcId="{2180EF6C-0528-4875-A904-311F3062E400}" destId="{67BCA0E8-6AB3-419D-A060-E12063B7E7A6}" srcOrd="2" destOrd="0" parTransId="{39AC5502-158B-4860-89B1-BEEC9E94BBDC}" sibTransId="{E31ABDCA-ABCB-4C37-A4A0-A5AF62505914}"/>
    <dgm:cxn modelId="{CFC97EE6-F787-4663-A8B0-909DD75A3CB2}" type="presOf" srcId="{1D5F0B50-30D1-452B-A0FC-0D37AE1D4141}" destId="{4989F180-D3C3-4441-A15C-6BABD06AA9DE}" srcOrd="0" destOrd="0" presId="urn:microsoft.com/office/officeart/2005/8/layout/hierarchy1"/>
    <dgm:cxn modelId="{6A4D34EC-BBE5-4445-9770-3507DC33C755}" type="presOf" srcId="{206BBA33-FD6E-4935-B33E-1141E7FBBFCF}" destId="{B1E2FBFD-411B-4320-A061-35614C8BF08D}" srcOrd="0" destOrd="0" presId="urn:microsoft.com/office/officeart/2005/8/layout/hierarchy1"/>
    <dgm:cxn modelId="{D21D46F3-DF0A-46D8-917A-C7FD5EFEE32F}" srcId="{0FFC59F0-5EF3-4A15-A0E4-144D1569B51B}" destId="{1D5F0B50-30D1-452B-A0FC-0D37AE1D4141}" srcOrd="0" destOrd="0" parTransId="{050C308F-4099-479C-A9E1-B0B05C9B2C4F}" sibTransId="{2F1A94EF-01F2-43A5-860B-22019545A827}"/>
    <dgm:cxn modelId="{81C599F5-3D48-40D5-9A41-B0CE369686BD}" type="presOf" srcId="{39AC5502-158B-4860-89B1-BEEC9E94BBDC}" destId="{DF8217BB-A04F-4AB0-B066-3A882AF6E55F}" srcOrd="0" destOrd="0" presId="urn:microsoft.com/office/officeart/2005/8/layout/hierarchy1"/>
    <dgm:cxn modelId="{658A5FF6-D8B1-4144-A994-F50B19ACC253}" srcId="{67BCA0E8-6AB3-419D-A060-E12063B7E7A6}" destId="{206BBA33-FD6E-4935-B33E-1141E7FBBFCF}" srcOrd="0" destOrd="0" parTransId="{C195BC33-C1A1-4D0F-B7DC-2CF023E3E4EA}" sibTransId="{F3022636-B8F6-41C3-8A9E-193742C0F42D}"/>
    <dgm:cxn modelId="{28E951F7-E045-490B-8001-D15E42B1D314}" type="presOf" srcId="{9F425F98-B0D0-4748-8B3E-82ADAA0CAC63}" destId="{1D9A69A7-743E-49B4-8A32-771A0316DD0D}" srcOrd="0" destOrd="0" presId="urn:microsoft.com/office/officeart/2005/8/layout/hierarchy1"/>
    <dgm:cxn modelId="{D820B6FB-639F-49E7-A63C-4F9CDF68E6B0}" srcId="{2180EF6C-0528-4875-A904-311F3062E400}" destId="{5FC8F21E-2903-47FA-AE7A-9692DE9300FE}" srcOrd="0" destOrd="0" parTransId="{CD997A7D-6082-427E-881D-B88AC001C32D}" sibTransId="{C2130836-CE47-4E95-A0F0-C3AE9EC327BC}"/>
    <dgm:cxn modelId="{DC36BEFB-13FC-4229-8DD7-4ACCEAC9E93D}" srcId="{7354C02E-4C8B-40C9-852B-3E06FD57E0AE}" destId="{2180EF6C-0528-4875-A904-311F3062E400}" srcOrd="0" destOrd="0" parTransId="{5C1569A0-41A3-4795-8DCE-322554C7097B}" sibTransId="{FE1E0804-58DF-4E5D-BF48-CE386FB8C838}"/>
    <dgm:cxn modelId="{0FEDD6FE-B91B-4246-8DD9-BAB28C996710}" type="presOf" srcId="{67BCA0E8-6AB3-419D-A060-E12063B7E7A6}" destId="{B086DD28-3F98-4A18-B9D3-9432536CB2E6}" srcOrd="0" destOrd="0" presId="urn:microsoft.com/office/officeart/2005/8/layout/hierarchy1"/>
    <dgm:cxn modelId="{0A6174DA-E048-41DD-8D69-DA2FE42B94A5}" type="presParOf" srcId="{1F098DA4-11D7-4D39-BA86-0F6FB1D42244}" destId="{B73F1B58-23A7-4377-917C-E37DF0712D58}" srcOrd="0" destOrd="0" presId="urn:microsoft.com/office/officeart/2005/8/layout/hierarchy1"/>
    <dgm:cxn modelId="{253FD7C1-76F7-49B8-8EC4-8E699EE969B3}" type="presParOf" srcId="{B73F1B58-23A7-4377-917C-E37DF0712D58}" destId="{AAD12BD7-284F-4EBF-BE1B-97980708493C}" srcOrd="0" destOrd="0" presId="urn:microsoft.com/office/officeart/2005/8/layout/hierarchy1"/>
    <dgm:cxn modelId="{C5C1227B-FBBA-452C-B350-1519E5416753}" type="presParOf" srcId="{AAD12BD7-284F-4EBF-BE1B-97980708493C}" destId="{ABC2D780-F8B9-4F5A-A60A-2540EC3ED852}" srcOrd="0" destOrd="0" presId="urn:microsoft.com/office/officeart/2005/8/layout/hierarchy1"/>
    <dgm:cxn modelId="{4F73FC3F-2778-4239-98EB-8A0C2C938E79}" type="presParOf" srcId="{AAD12BD7-284F-4EBF-BE1B-97980708493C}" destId="{79DED860-59B9-41C0-A02C-6F4C27AF9559}" srcOrd="1" destOrd="0" presId="urn:microsoft.com/office/officeart/2005/8/layout/hierarchy1"/>
    <dgm:cxn modelId="{E3760AC4-1F30-42D5-AEE9-04AF98C2D565}" type="presParOf" srcId="{B73F1B58-23A7-4377-917C-E37DF0712D58}" destId="{B660F0CC-D7D8-41F1-8DFD-AA87457828DC}" srcOrd="1" destOrd="0" presId="urn:microsoft.com/office/officeart/2005/8/layout/hierarchy1"/>
    <dgm:cxn modelId="{8A1C6ED3-EE00-40C9-8C98-C984493DADDE}" type="presParOf" srcId="{B660F0CC-D7D8-41F1-8DFD-AA87457828DC}" destId="{2CE4B323-DE68-4BE6-A6A1-5BA518F5FD0C}" srcOrd="0" destOrd="0" presId="urn:microsoft.com/office/officeart/2005/8/layout/hierarchy1"/>
    <dgm:cxn modelId="{C99BDB08-BC94-44FB-84DE-87904E9C25DD}" type="presParOf" srcId="{B660F0CC-D7D8-41F1-8DFD-AA87457828DC}" destId="{32957109-554F-4CBA-9A3B-EC05FD951A7E}" srcOrd="1" destOrd="0" presId="urn:microsoft.com/office/officeart/2005/8/layout/hierarchy1"/>
    <dgm:cxn modelId="{D8D3DAF6-54B9-45AD-ACA7-5511208B7ED3}" type="presParOf" srcId="{32957109-554F-4CBA-9A3B-EC05FD951A7E}" destId="{083BAD4B-27B1-496F-B534-B808D6EB2189}" srcOrd="0" destOrd="0" presId="urn:microsoft.com/office/officeart/2005/8/layout/hierarchy1"/>
    <dgm:cxn modelId="{BF8311C8-8D9A-4645-8140-1E866DCEAAAC}" type="presParOf" srcId="{083BAD4B-27B1-496F-B534-B808D6EB2189}" destId="{8B5C38AE-B758-455A-8221-AC1DFC760383}" srcOrd="0" destOrd="0" presId="urn:microsoft.com/office/officeart/2005/8/layout/hierarchy1"/>
    <dgm:cxn modelId="{D9AC058D-E96B-4501-9057-247F4BB8AF27}" type="presParOf" srcId="{083BAD4B-27B1-496F-B534-B808D6EB2189}" destId="{400270A4-43EF-4C9B-8424-3562BCAF1F40}" srcOrd="1" destOrd="0" presId="urn:microsoft.com/office/officeart/2005/8/layout/hierarchy1"/>
    <dgm:cxn modelId="{EC165ED9-A015-442C-8B33-BBBBC85D19E0}" type="presParOf" srcId="{32957109-554F-4CBA-9A3B-EC05FD951A7E}" destId="{29A6DE56-3C07-4122-9A73-9AB112B8D4FE}" srcOrd="1" destOrd="0" presId="urn:microsoft.com/office/officeart/2005/8/layout/hierarchy1"/>
    <dgm:cxn modelId="{BB7528B2-CC10-43F2-9824-B3BC1D869F3C}" type="presParOf" srcId="{29A6DE56-3C07-4122-9A73-9AB112B8D4FE}" destId="{D0F5E8F9-3830-454D-AB0B-82ECEDAEA2E8}" srcOrd="0" destOrd="0" presId="urn:microsoft.com/office/officeart/2005/8/layout/hierarchy1"/>
    <dgm:cxn modelId="{6EA88AE3-9603-4146-89B4-4FADF5CA9780}" type="presParOf" srcId="{29A6DE56-3C07-4122-9A73-9AB112B8D4FE}" destId="{454EF4A3-2312-46DD-8DBA-7425F0B57A79}" srcOrd="1" destOrd="0" presId="urn:microsoft.com/office/officeart/2005/8/layout/hierarchy1"/>
    <dgm:cxn modelId="{4517C348-F65B-49C8-A01D-2FD0B45A18E3}" type="presParOf" srcId="{454EF4A3-2312-46DD-8DBA-7425F0B57A79}" destId="{A1421FA4-1417-45AD-81D8-ECED56AC7119}" srcOrd="0" destOrd="0" presId="urn:microsoft.com/office/officeart/2005/8/layout/hierarchy1"/>
    <dgm:cxn modelId="{C38115E6-3451-4994-A58D-3BBF3ADB0E0D}" type="presParOf" srcId="{A1421FA4-1417-45AD-81D8-ECED56AC7119}" destId="{FD117696-2237-4393-94A9-5D02E6A1C45E}" srcOrd="0" destOrd="0" presId="urn:microsoft.com/office/officeart/2005/8/layout/hierarchy1"/>
    <dgm:cxn modelId="{34362225-5A56-489D-BF08-192AE83CC2BC}" type="presParOf" srcId="{A1421FA4-1417-45AD-81D8-ECED56AC7119}" destId="{F96BC2EE-8BFA-4D98-80BD-E537C1020FED}" srcOrd="1" destOrd="0" presId="urn:microsoft.com/office/officeart/2005/8/layout/hierarchy1"/>
    <dgm:cxn modelId="{FB0E72C7-052C-4CED-8BE5-1E3BD599B516}" type="presParOf" srcId="{454EF4A3-2312-46DD-8DBA-7425F0B57A79}" destId="{3721B57D-FE33-490C-8D60-78574CB9FB19}" srcOrd="1" destOrd="0" presId="urn:microsoft.com/office/officeart/2005/8/layout/hierarchy1"/>
    <dgm:cxn modelId="{B623C94C-399B-45DD-9026-64B63A395FA2}" type="presParOf" srcId="{3721B57D-FE33-490C-8D60-78574CB9FB19}" destId="{E91BF623-28E8-4683-ABC1-C33337FF2B4E}" srcOrd="0" destOrd="0" presId="urn:microsoft.com/office/officeart/2005/8/layout/hierarchy1"/>
    <dgm:cxn modelId="{A0D52984-C632-42DF-BA06-58E62AA86E5B}" type="presParOf" srcId="{3721B57D-FE33-490C-8D60-78574CB9FB19}" destId="{CF4C5E64-9422-4014-968F-74EB711CCC2A}" srcOrd="1" destOrd="0" presId="urn:microsoft.com/office/officeart/2005/8/layout/hierarchy1"/>
    <dgm:cxn modelId="{96EB7920-1292-44EA-BC86-986DC6276317}" type="presParOf" srcId="{CF4C5E64-9422-4014-968F-74EB711CCC2A}" destId="{BE6CA764-E8CD-4E7F-B01C-25CD4298D68E}" srcOrd="0" destOrd="0" presId="urn:microsoft.com/office/officeart/2005/8/layout/hierarchy1"/>
    <dgm:cxn modelId="{761FA9D6-D1C6-45A8-A23B-1624C936738B}" type="presParOf" srcId="{BE6CA764-E8CD-4E7F-B01C-25CD4298D68E}" destId="{FBB7FE20-0BAC-440C-B397-A8130968845A}" srcOrd="0" destOrd="0" presId="urn:microsoft.com/office/officeart/2005/8/layout/hierarchy1"/>
    <dgm:cxn modelId="{A50D30B4-E26C-47D2-A5BB-C1E647210D79}" type="presParOf" srcId="{BE6CA764-E8CD-4E7F-B01C-25CD4298D68E}" destId="{4989F180-D3C3-4441-A15C-6BABD06AA9DE}" srcOrd="1" destOrd="0" presId="urn:microsoft.com/office/officeart/2005/8/layout/hierarchy1"/>
    <dgm:cxn modelId="{A56452B9-6CA9-4297-9369-73A34AE7BCDE}" type="presParOf" srcId="{CF4C5E64-9422-4014-968F-74EB711CCC2A}" destId="{B3668EAF-7041-4DF4-86DD-9D412AE9A888}" srcOrd="1" destOrd="0" presId="urn:microsoft.com/office/officeart/2005/8/layout/hierarchy1"/>
    <dgm:cxn modelId="{55CCEE58-7297-46FD-907C-D777BA4C0ADD}" type="presParOf" srcId="{3721B57D-FE33-490C-8D60-78574CB9FB19}" destId="{1D9A69A7-743E-49B4-8A32-771A0316DD0D}" srcOrd="2" destOrd="0" presId="urn:microsoft.com/office/officeart/2005/8/layout/hierarchy1"/>
    <dgm:cxn modelId="{EFF6A767-606D-4EA2-BD51-66300ABCC519}" type="presParOf" srcId="{3721B57D-FE33-490C-8D60-78574CB9FB19}" destId="{13C89EBC-8BC9-43E7-AE8E-15BE1D166664}" srcOrd="3" destOrd="0" presId="urn:microsoft.com/office/officeart/2005/8/layout/hierarchy1"/>
    <dgm:cxn modelId="{B47849A4-8BA1-43ED-8966-A46E209564FA}" type="presParOf" srcId="{13C89EBC-8BC9-43E7-AE8E-15BE1D166664}" destId="{C34DF6EA-599D-407B-8568-623255E796FD}" srcOrd="0" destOrd="0" presId="urn:microsoft.com/office/officeart/2005/8/layout/hierarchy1"/>
    <dgm:cxn modelId="{8D1ECC0B-01FF-48FF-AB97-23DC0F875F22}" type="presParOf" srcId="{C34DF6EA-599D-407B-8568-623255E796FD}" destId="{0B3D3DFA-6B28-4B6F-BD6C-DAFE71C72AB0}" srcOrd="0" destOrd="0" presId="urn:microsoft.com/office/officeart/2005/8/layout/hierarchy1"/>
    <dgm:cxn modelId="{C8222574-8BBF-4ABA-996B-27924827FABD}" type="presParOf" srcId="{C34DF6EA-599D-407B-8568-623255E796FD}" destId="{BEA989B1-4210-421E-9F14-FE619A245F7A}" srcOrd="1" destOrd="0" presId="urn:microsoft.com/office/officeart/2005/8/layout/hierarchy1"/>
    <dgm:cxn modelId="{E1FA5724-DE0F-48C3-A199-3CCB4B2C524B}" type="presParOf" srcId="{13C89EBC-8BC9-43E7-AE8E-15BE1D166664}" destId="{4D7250F0-0A54-42FE-AE20-8DEADE310492}" srcOrd="1" destOrd="0" presId="urn:microsoft.com/office/officeart/2005/8/layout/hierarchy1"/>
    <dgm:cxn modelId="{A27783FA-4862-4C69-9758-AA95032F0643}" type="presParOf" srcId="{B660F0CC-D7D8-41F1-8DFD-AA87457828DC}" destId="{CF7E6643-6DAD-4DE1-B4B4-35A64FBBDF17}" srcOrd="2" destOrd="0" presId="urn:microsoft.com/office/officeart/2005/8/layout/hierarchy1"/>
    <dgm:cxn modelId="{0D470D58-0C8F-45A3-80C9-0B3937F46370}" type="presParOf" srcId="{B660F0CC-D7D8-41F1-8DFD-AA87457828DC}" destId="{C58FC36B-672C-4C67-BA8F-7E86224C8083}" srcOrd="3" destOrd="0" presId="urn:microsoft.com/office/officeart/2005/8/layout/hierarchy1"/>
    <dgm:cxn modelId="{AF71E88B-98D2-47E0-BFE1-5292B8B169EB}" type="presParOf" srcId="{C58FC36B-672C-4C67-BA8F-7E86224C8083}" destId="{3D69FE38-3751-40F0-A4EB-F387B96C377F}" srcOrd="0" destOrd="0" presId="urn:microsoft.com/office/officeart/2005/8/layout/hierarchy1"/>
    <dgm:cxn modelId="{1AB80236-4E91-4601-A0DD-4DFA04B5474F}" type="presParOf" srcId="{3D69FE38-3751-40F0-A4EB-F387B96C377F}" destId="{0D60BD4E-83F9-4A01-AD9B-0EBDFC4A13BF}" srcOrd="0" destOrd="0" presId="urn:microsoft.com/office/officeart/2005/8/layout/hierarchy1"/>
    <dgm:cxn modelId="{91568051-5F2A-4945-9EE5-B2A96AF5AB4A}" type="presParOf" srcId="{3D69FE38-3751-40F0-A4EB-F387B96C377F}" destId="{7E8CC711-04DF-48F4-AB57-F80A2F2F7E16}" srcOrd="1" destOrd="0" presId="urn:microsoft.com/office/officeart/2005/8/layout/hierarchy1"/>
    <dgm:cxn modelId="{DA6EFAB3-7BEF-4C54-83BB-8F3A2C6F7C65}" type="presParOf" srcId="{C58FC36B-672C-4C67-BA8F-7E86224C8083}" destId="{16708CC2-386A-40A7-975D-8B63B90C2CD3}" srcOrd="1" destOrd="0" presId="urn:microsoft.com/office/officeart/2005/8/layout/hierarchy1"/>
    <dgm:cxn modelId="{F4DC8D0E-FFD5-44F2-B02F-11647C6B3AE3}" type="presParOf" srcId="{16708CC2-386A-40A7-975D-8B63B90C2CD3}" destId="{31118439-E639-457D-90B8-43AC5EA1F750}" srcOrd="0" destOrd="0" presId="urn:microsoft.com/office/officeart/2005/8/layout/hierarchy1"/>
    <dgm:cxn modelId="{2EA5FBD6-16B9-42A0-9A44-01BEDD75F01F}" type="presParOf" srcId="{16708CC2-386A-40A7-975D-8B63B90C2CD3}" destId="{115AE3F9-21AA-4D05-A05C-1B24BA071C26}" srcOrd="1" destOrd="0" presId="urn:microsoft.com/office/officeart/2005/8/layout/hierarchy1"/>
    <dgm:cxn modelId="{07CBB457-3A43-4453-BEBD-AEA8E2020D1C}" type="presParOf" srcId="{115AE3F9-21AA-4D05-A05C-1B24BA071C26}" destId="{5FB2B2A2-11BF-44D2-9434-F5B58A5EB303}" srcOrd="0" destOrd="0" presId="urn:microsoft.com/office/officeart/2005/8/layout/hierarchy1"/>
    <dgm:cxn modelId="{A9CF3DA9-56C0-4372-B76D-7B23B82E49C2}" type="presParOf" srcId="{5FB2B2A2-11BF-44D2-9434-F5B58A5EB303}" destId="{D39BF262-E73D-4D24-A010-CD982727681E}" srcOrd="0" destOrd="0" presId="urn:microsoft.com/office/officeart/2005/8/layout/hierarchy1"/>
    <dgm:cxn modelId="{CF7660BF-27DA-44D4-A6F7-5C39724E102A}" type="presParOf" srcId="{5FB2B2A2-11BF-44D2-9434-F5B58A5EB303}" destId="{443878DE-8E1D-411D-A6FB-B3C987389244}" srcOrd="1" destOrd="0" presId="urn:microsoft.com/office/officeart/2005/8/layout/hierarchy1"/>
    <dgm:cxn modelId="{7D951EDE-068E-4F1C-A1AA-1E5FC0C108E8}" type="presParOf" srcId="{115AE3F9-21AA-4D05-A05C-1B24BA071C26}" destId="{FC2F0B4E-C175-4407-83B5-06B82B8F3795}" srcOrd="1" destOrd="0" presId="urn:microsoft.com/office/officeart/2005/8/layout/hierarchy1"/>
    <dgm:cxn modelId="{6375D952-6467-4F82-967F-705CB9C97F9A}" type="presParOf" srcId="{FC2F0B4E-C175-4407-83B5-06B82B8F3795}" destId="{4A01DD62-B25B-4D2B-98D6-709DB478C08B}" srcOrd="0" destOrd="0" presId="urn:microsoft.com/office/officeart/2005/8/layout/hierarchy1"/>
    <dgm:cxn modelId="{9A090E42-80F7-4F82-BD6A-1542761A0E57}" type="presParOf" srcId="{FC2F0B4E-C175-4407-83B5-06B82B8F3795}" destId="{659875D3-6CD1-455C-B473-9DE11A298B14}" srcOrd="1" destOrd="0" presId="urn:microsoft.com/office/officeart/2005/8/layout/hierarchy1"/>
    <dgm:cxn modelId="{221394BF-6002-4BA0-BF3C-BF4D421F51A1}" type="presParOf" srcId="{659875D3-6CD1-455C-B473-9DE11A298B14}" destId="{8ED9E220-0FFB-45FD-A560-87848CF2F1A0}" srcOrd="0" destOrd="0" presId="urn:microsoft.com/office/officeart/2005/8/layout/hierarchy1"/>
    <dgm:cxn modelId="{0861B223-84A9-4875-B182-7771A6B61AAE}" type="presParOf" srcId="{8ED9E220-0FFB-45FD-A560-87848CF2F1A0}" destId="{D9E2BCC3-B641-475E-BE20-5A1B21745308}" srcOrd="0" destOrd="0" presId="urn:microsoft.com/office/officeart/2005/8/layout/hierarchy1"/>
    <dgm:cxn modelId="{C3A52808-4218-44E6-9D2C-8124167ACDC1}" type="presParOf" srcId="{8ED9E220-0FFB-45FD-A560-87848CF2F1A0}" destId="{0F512085-5251-4051-A296-901D107338AA}" srcOrd="1" destOrd="0" presId="urn:microsoft.com/office/officeart/2005/8/layout/hierarchy1"/>
    <dgm:cxn modelId="{D91F5C3F-E62F-4CAF-99BC-20FD6FC90CBB}" type="presParOf" srcId="{659875D3-6CD1-455C-B473-9DE11A298B14}" destId="{BB259C23-298E-4BDB-A58F-FFE3D8CC7BE5}" srcOrd="1" destOrd="0" presId="urn:microsoft.com/office/officeart/2005/8/layout/hierarchy1"/>
    <dgm:cxn modelId="{569C6B14-6687-47BC-9975-CB9BB41104C3}" type="presParOf" srcId="{B660F0CC-D7D8-41F1-8DFD-AA87457828DC}" destId="{DF8217BB-A04F-4AB0-B066-3A882AF6E55F}" srcOrd="4" destOrd="0" presId="urn:microsoft.com/office/officeart/2005/8/layout/hierarchy1"/>
    <dgm:cxn modelId="{292C2B82-B3DB-43F2-9CB7-2E9ABA1B1181}" type="presParOf" srcId="{B660F0CC-D7D8-41F1-8DFD-AA87457828DC}" destId="{613F53F3-7112-47CB-B5D8-0C60CC89FBB8}" srcOrd="5" destOrd="0" presId="urn:microsoft.com/office/officeart/2005/8/layout/hierarchy1"/>
    <dgm:cxn modelId="{207A321B-1C30-4BBE-84CB-FAF0B5E5A8C5}" type="presParOf" srcId="{613F53F3-7112-47CB-B5D8-0C60CC89FBB8}" destId="{F8298375-E50A-4B0C-8B29-AE06DD62BCDD}" srcOrd="0" destOrd="0" presId="urn:microsoft.com/office/officeart/2005/8/layout/hierarchy1"/>
    <dgm:cxn modelId="{E22D4A80-CE2F-4631-B014-1FC6887C7535}" type="presParOf" srcId="{F8298375-E50A-4B0C-8B29-AE06DD62BCDD}" destId="{F568FE32-9397-41AD-947A-1C05ACB0B77A}" srcOrd="0" destOrd="0" presId="urn:microsoft.com/office/officeart/2005/8/layout/hierarchy1"/>
    <dgm:cxn modelId="{6D66AB48-33C1-42D9-ADC0-BDC8B4F4C2BB}" type="presParOf" srcId="{F8298375-E50A-4B0C-8B29-AE06DD62BCDD}" destId="{B086DD28-3F98-4A18-B9D3-9432536CB2E6}" srcOrd="1" destOrd="0" presId="urn:microsoft.com/office/officeart/2005/8/layout/hierarchy1"/>
    <dgm:cxn modelId="{E1936CA5-2D3D-4CAE-94AA-012A0A023A18}" type="presParOf" srcId="{613F53F3-7112-47CB-B5D8-0C60CC89FBB8}" destId="{3E343278-24F7-4EE0-9754-072ED16FE7D1}" srcOrd="1" destOrd="0" presId="urn:microsoft.com/office/officeart/2005/8/layout/hierarchy1"/>
    <dgm:cxn modelId="{73CCC1A4-3EDB-4283-A204-A585B2712B15}" type="presParOf" srcId="{3E343278-24F7-4EE0-9754-072ED16FE7D1}" destId="{747DC306-335A-4DD2-9AEA-DAB54BD1A0FD}" srcOrd="0" destOrd="0" presId="urn:microsoft.com/office/officeart/2005/8/layout/hierarchy1"/>
    <dgm:cxn modelId="{90375DA5-82F1-4326-905F-0330B1308099}" type="presParOf" srcId="{3E343278-24F7-4EE0-9754-072ED16FE7D1}" destId="{0A3C52BC-2E2E-438F-9586-1AC897471501}" srcOrd="1" destOrd="0" presId="urn:microsoft.com/office/officeart/2005/8/layout/hierarchy1"/>
    <dgm:cxn modelId="{82656B98-8ACF-4833-9477-C05C79F99E2C}" type="presParOf" srcId="{0A3C52BC-2E2E-438F-9586-1AC897471501}" destId="{EAE9C583-62D0-4DC0-838F-73E0A455C55F}" srcOrd="0" destOrd="0" presId="urn:microsoft.com/office/officeart/2005/8/layout/hierarchy1"/>
    <dgm:cxn modelId="{97980633-E5A5-43C9-BC79-8E4D7BA00737}" type="presParOf" srcId="{EAE9C583-62D0-4DC0-838F-73E0A455C55F}" destId="{37E10287-32FD-4EBA-A3F2-4D99950F0224}" srcOrd="0" destOrd="0" presId="urn:microsoft.com/office/officeart/2005/8/layout/hierarchy1"/>
    <dgm:cxn modelId="{278D7346-67BB-401D-8228-B6BBE9747CE7}" type="presParOf" srcId="{EAE9C583-62D0-4DC0-838F-73E0A455C55F}" destId="{B1E2FBFD-411B-4320-A061-35614C8BF08D}" srcOrd="1" destOrd="0" presId="urn:microsoft.com/office/officeart/2005/8/layout/hierarchy1"/>
    <dgm:cxn modelId="{0BCEB24D-73B8-45E0-AB58-5BFC97CE9D44}" type="presParOf" srcId="{0A3C52BC-2E2E-438F-9586-1AC897471501}" destId="{16D17ED5-0DE5-42A1-A1B5-050A48B7853B}" srcOrd="1" destOrd="0" presId="urn:microsoft.com/office/officeart/2005/8/layout/hierarchy1"/>
    <dgm:cxn modelId="{0057897C-8082-4336-AF49-ECBDC0E9BF97}" type="presParOf" srcId="{16D17ED5-0DE5-42A1-A1B5-050A48B7853B}" destId="{8118871C-36DA-49CB-AE50-750CD2444983}" srcOrd="0" destOrd="0" presId="urn:microsoft.com/office/officeart/2005/8/layout/hierarchy1"/>
    <dgm:cxn modelId="{B9AE89E3-E2A3-47C6-846C-DEB9398E5894}" type="presParOf" srcId="{16D17ED5-0DE5-42A1-A1B5-050A48B7853B}" destId="{21E164FF-DED5-4F34-8157-9814213BA849}" srcOrd="1" destOrd="0" presId="urn:microsoft.com/office/officeart/2005/8/layout/hierarchy1"/>
    <dgm:cxn modelId="{5C1150B6-8586-489B-9718-95B7395A0E8A}" type="presParOf" srcId="{21E164FF-DED5-4F34-8157-9814213BA849}" destId="{3FF74CE7-4C50-4545-8BF1-1F6DD22109B1}" srcOrd="0" destOrd="0" presId="urn:microsoft.com/office/officeart/2005/8/layout/hierarchy1"/>
    <dgm:cxn modelId="{C0FD8EB3-D6DA-4CBA-BC0B-D53271DEEDDC}" type="presParOf" srcId="{3FF74CE7-4C50-4545-8BF1-1F6DD22109B1}" destId="{3A34773F-058B-4C72-9F61-B92E3FE71783}" srcOrd="0" destOrd="0" presId="urn:microsoft.com/office/officeart/2005/8/layout/hierarchy1"/>
    <dgm:cxn modelId="{DA03C7DF-16B2-4345-80AF-99A51E713478}" type="presParOf" srcId="{3FF74CE7-4C50-4545-8BF1-1F6DD22109B1}" destId="{38EB6C76-0946-4AD6-AED1-94F9872CEEB8}" srcOrd="1" destOrd="0" presId="urn:microsoft.com/office/officeart/2005/8/layout/hierarchy1"/>
    <dgm:cxn modelId="{1D75D47A-2250-42EA-A206-CB740F06A804}" type="presParOf" srcId="{21E164FF-DED5-4F34-8157-9814213BA849}" destId="{29FE854E-016F-4569-86E9-19080842CB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354C02E-4C8B-40C9-852B-3E06FD57E0AE}"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tr-TR"/>
        </a:p>
      </dgm:t>
    </dgm:pt>
    <dgm:pt modelId="{2180EF6C-0528-4875-A904-311F3062E400}">
      <dgm:prSet phldrT="[Metin]"/>
      <dgm:spPr/>
      <dgm:t>
        <a:bodyPr/>
        <a:lstStyle/>
        <a:p>
          <a:r>
            <a:rPr lang="tr-TR" dirty="0"/>
            <a:t>Tanı</a:t>
          </a:r>
        </a:p>
        <a:p>
          <a:r>
            <a:rPr lang="tr-TR" dirty="0"/>
            <a:t>(tüm branşlar) </a:t>
          </a:r>
        </a:p>
      </dgm:t>
    </dgm:pt>
    <dgm:pt modelId="{5C1569A0-41A3-4795-8DCE-322554C7097B}" type="parTrans" cxnId="{DC36BEFB-13FC-4229-8DD7-4ACCEAC9E93D}">
      <dgm:prSet/>
      <dgm:spPr/>
      <dgm:t>
        <a:bodyPr/>
        <a:lstStyle/>
        <a:p>
          <a:endParaRPr lang="tr-TR"/>
        </a:p>
      </dgm:t>
    </dgm:pt>
    <dgm:pt modelId="{FE1E0804-58DF-4E5D-BF48-CE386FB8C838}" type="sibTrans" cxnId="{DC36BEFB-13FC-4229-8DD7-4ACCEAC9E93D}">
      <dgm:prSet/>
      <dgm:spPr/>
      <dgm:t>
        <a:bodyPr/>
        <a:lstStyle/>
        <a:p>
          <a:endParaRPr lang="tr-TR"/>
        </a:p>
      </dgm:t>
    </dgm:pt>
    <dgm:pt modelId="{5FC8F21E-2903-47FA-AE7A-9692DE9300FE}" type="asst">
      <dgm:prSet phldrT="[Metin]"/>
      <dgm:spPr/>
      <dgm:t>
        <a:bodyPr/>
        <a:lstStyle/>
        <a:p>
          <a:r>
            <a:rPr lang="tr-TR" dirty="0" err="1"/>
            <a:t>Ftr</a:t>
          </a:r>
          <a:r>
            <a:rPr lang="tr-TR" dirty="0"/>
            <a:t> hekimi</a:t>
          </a:r>
        </a:p>
      </dgm:t>
    </dgm:pt>
    <dgm:pt modelId="{CD997A7D-6082-427E-881D-B88AC001C32D}" type="parTrans" cxnId="{D820B6FB-639F-49E7-A63C-4F9CDF68E6B0}">
      <dgm:prSet/>
      <dgm:spPr/>
      <dgm:t>
        <a:bodyPr/>
        <a:lstStyle/>
        <a:p>
          <a:endParaRPr lang="tr-TR"/>
        </a:p>
      </dgm:t>
    </dgm:pt>
    <dgm:pt modelId="{C2130836-CE47-4E95-A0F0-C3AE9EC327BC}" type="sibTrans" cxnId="{D820B6FB-639F-49E7-A63C-4F9CDF68E6B0}">
      <dgm:prSet/>
      <dgm:spPr/>
      <dgm:t>
        <a:bodyPr/>
        <a:lstStyle/>
        <a:p>
          <a:endParaRPr lang="tr-TR"/>
        </a:p>
      </dgm:t>
    </dgm:pt>
    <dgm:pt modelId="{54B8FF6A-AF9A-43A2-AA20-C82841FFE767}" type="asst">
      <dgm:prSet phldrT="[Metin]"/>
      <dgm:spPr/>
      <dgm:t>
        <a:bodyPr/>
        <a:lstStyle/>
        <a:p>
          <a:r>
            <a:rPr lang="tr-TR" dirty="0" err="1"/>
            <a:t>Ftr</a:t>
          </a:r>
          <a:r>
            <a:rPr lang="tr-TR" dirty="0"/>
            <a:t> de rotasyon yapmış uzman hekimler</a:t>
          </a:r>
        </a:p>
      </dgm:t>
    </dgm:pt>
    <dgm:pt modelId="{6943299F-2039-4F1C-9BEF-702AE88A4739}" type="parTrans" cxnId="{536EFA96-61A9-4927-89D0-CED807CB07A8}">
      <dgm:prSet/>
      <dgm:spPr/>
      <dgm:t>
        <a:bodyPr/>
        <a:lstStyle/>
        <a:p>
          <a:endParaRPr lang="tr-TR"/>
        </a:p>
      </dgm:t>
    </dgm:pt>
    <dgm:pt modelId="{F8AD611B-A2AB-4852-964E-BF80354D7370}" type="sibTrans" cxnId="{536EFA96-61A9-4927-89D0-CED807CB07A8}">
      <dgm:prSet/>
      <dgm:spPr/>
      <dgm:t>
        <a:bodyPr/>
        <a:lstStyle/>
        <a:p>
          <a:endParaRPr lang="tr-TR"/>
        </a:p>
      </dgm:t>
    </dgm:pt>
    <dgm:pt modelId="{67BCA0E8-6AB3-419D-A060-E12063B7E7A6}" type="asst">
      <dgm:prSet phldrT="[Metin]"/>
      <dgm:spPr/>
      <dgm:t>
        <a:bodyPr/>
        <a:lstStyle/>
        <a:p>
          <a:r>
            <a:rPr lang="tr-TR" dirty="0" err="1"/>
            <a:t>Ftr</a:t>
          </a:r>
          <a:r>
            <a:rPr lang="tr-TR" dirty="0"/>
            <a:t> de rotasyon yapmamış uzman hekimler </a:t>
          </a:r>
        </a:p>
      </dgm:t>
    </dgm:pt>
    <dgm:pt modelId="{39AC5502-158B-4860-89B1-BEEC9E94BBDC}" type="parTrans" cxnId="{30771AE4-FEFF-4EC8-9461-BEE29E63D446}">
      <dgm:prSet/>
      <dgm:spPr/>
      <dgm:t>
        <a:bodyPr/>
        <a:lstStyle/>
        <a:p>
          <a:endParaRPr lang="tr-TR"/>
        </a:p>
      </dgm:t>
    </dgm:pt>
    <dgm:pt modelId="{E31ABDCA-ABCB-4C37-A4A0-A5AF62505914}" type="sibTrans" cxnId="{30771AE4-FEFF-4EC8-9461-BEE29E63D446}">
      <dgm:prSet/>
      <dgm:spPr/>
      <dgm:t>
        <a:bodyPr/>
        <a:lstStyle/>
        <a:p>
          <a:endParaRPr lang="tr-TR"/>
        </a:p>
      </dgm:t>
    </dgm:pt>
    <dgm:pt modelId="{0FFC59F0-5EF3-4A15-A0E4-144D1569B51B}" type="asst">
      <dgm:prSet phldrT="[Metin]"/>
      <dgm:spPr/>
      <dgm:t>
        <a:bodyPr/>
        <a:lstStyle/>
        <a:p>
          <a:r>
            <a:rPr lang="tr-TR" dirty="0"/>
            <a:t>Fizyoterapi ve rehabilitasyon reçetesi </a:t>
          </a:r>
        </a:p>
      </dgm:t>
    </dgm:pt>
    <dgm:pt modelId="{B23A233B-6012-49A9-9E3E-0911849CE38F}" type="parTrans" cxnId="{6F76217E-5535-4A0C-9A2F-595C38AEC707}">
      <dgm:prSet/>
      <dgm:spPr/>
      <dgm:t>
        <a:bodyPr/>
        <a:lstStyle/>
        <a:p>
          <a:endParaRPr lang="tr-TR"/>
        </a:p>
      </dgm:t>
    </dgm:pt>
    <dgm:pt modelId="{788C7396-06B5-48A5-8BA9-519AAE779A72}" type="sibTrans" cxnId="{6F76217E-5535-4A0C-9A2F-595C38AEC707}">
      <dgm:prSet/>
      <dgm:spPr/>
      <dgm:t>
        <a:bodyPr/>
        <a:lstStyle/>
        <a:p>
          <a:endParaRPr lang="tr-TR"/>
        </a:p>
      </dgm:t>
    </dgm:pt>
    <dgm:pt modelId="{030B274D-23E6-4FBB-A333-423EE4B08C57}" type="asst">
      <dgm:prSet phldrT="[Metin]"/>
      <dgm:spPr/>
      <dgm:t>
        <a:bodyPr/>
        <a:lstStyle/>
        <a:p>
          <a:r>
            <a:rPr lang="tr-TR" dirty="0"/>
            <a:t>Yalnızca fizyoterapi değerlendirmesi</a:t>
          </a:r>
        </a:p>
      </dgm:t>
    </dgm:pt>
    <dgm:pt modelId="{5F0F001D-839E-4D3F-B191-8E67067EF5F3}" type="parTrans" cxnId="{D7FB395D-7A94-4954-94DF-80A94851750B}">
      <dgm:prSet/>
      <dgm:spPr/>
      <dgm:t>
        <a:bodyPr/>
        <a:lstStyle/>
        <a:p>
          <a:endParaRPr lang="tr-TR"/>
        </a:p>
      </dgm:t>
    </dgm:pt>
    <dgm:pt modelId="{738C4DA7-9064-4182-A400-B209906B3079}" type="sibTrans" cxnId="{D7FB395D-7A94-4954-94DF-80A94851750B}">
      <dgm:prSet/>
      <dgm:spPr/>
      <dgm:t>
        <a:bodyPr/>
        <a:lstStyle/>
        <a:p>
          <a:endParaRPr lang="tr-TR"/>
        </a:p>
      </dgm:t>
    </dgm:pt>
    <dgm:pt modelId="{206BBA33-FD6E-4935-B33E-1141E7FBBFCF}" type="asst">
      <dgm:prSet phldrT="[Metin]"/>
      <dgm:spPr/>
      <dgm:t>
        <a:bodyPr/>
        <a:lstStyle/>
        <a:p>
          <a:r>
            <a:rPr lang="tr-TR" dirty="0"/>
            <a:t>Yalnızca fizyoterapi değerlendirmesi</a:t>
          </a:r>
        </a:p>
      </dgm:t>
    </dgm:pt>
    <dgm:pt modelId="{C195BC33-C1A1-4D0F-B7DC-2CF023E3E4EA}" type="parTrans" cxnId="{658A5FF6-D8B1-4144-A994-F50B19ACC253}">
      <dgm:prSet/>
      <dgm:spPr/>
      <dgm:t>
        <a:bodyPr/>
        <a:lstStyle/>
        <a:p>
          <a:endParaRPr lang="tr-TR"/>
        </a:p>
      </dgm:t>
    </dgm:pt>
    <dgm:pt modelId="{F3022636-B8F6-41C3-8A9E-193742C0F42D}" type="sibTrans" cxnId="{658A5FF6-D8B1-4144-A994-F50B19ACC253}">
      <dgm:prSet/>
      <dgm:spPr/>
      <dgm:t>
        <a:bodyPr/>
        <a:lstStyle/>
        <a:p>
          <a:endParaRPr lang="tr-TR"/>
        </a:p>
      </dgm:t>
    </dgm:pt>
    <dgm:pt modelId="{1D5F0B50-30D1-452B-A0FC-0D37AE1D4141}" type="asst">
      <dgm:prSet phldrT="[Metin]"/>
      <dgm:spPr/>
      <dgm:t>
        <a:bodyPr/>
        <a:lstStyle/>
        <a:p>
          <a:r>
            <a:rPr lang="tr-TR" dirty="0" err="1"/>
            <a:t>Fzt</a:t>
          </a:r>
          <a:endParaRPr lang="tr-TR" dirty="0"/>
        </a:p>
        <a:p>
          <a:r>
            <a:rPr lang="tr-TR" dirty="0"/>
            <a:t>Ayaktan veya yataklı </a:t>
          </a:r>
          <a:r>
            <a:rPr lang="tr-TR" dirty="0" err="1"/>
            <a:t>rehab</a:t>
          </a:r>
          <a:r>
            <a:rPr lang="tr-TR" dirty="0"/>
            <a:t> hizmeti </a:t>
          </a:r>
        </a:p>
      </dgm:t>
    </dgm:pt>
    <dgm:pt modelId="{050C308F-4099-479C-A9E1-B0B05C9B2C4F}" type="parTrans" cxnId="{D21D46F3-DF0A-46D8-917A-C7FD5EFEE32F}">
      <dgm:prSet/>
      <dgm:spPr/>
      <dgm:t>
        <a:bodyPr/>
        <a:lstStyle/>
        <a:p>
          <a:endParaRPr lang="tr-TR"/>
        </a:p>
      </dgm:t>
    </dgm:pt>
    <dgm:pt modelId="{2F1A94EF-01F2-43A5-860B-22019545A827}" type="sibTrans" cxnId="{D21D46F3-DF0A-46D8-917A-C7FD5EFEE32F}">
      <dgm:prSet/>
      <dgm:spPr/>
      <dgm:t>
        <a:bodyPr/>
        <a:lstStyle/>
        <a:p>
          <a:endParaRPr lang="tr-TR"/>
        </a:p>
      </dgm:t>
    </dgm:pt>
    <dgm:pt modelId="{77EBA98C-7EFF-42C7-859B-1A4CE0F595F4}" type="asst">
      <dgm:prSet phldrT="[Metin]"/>
      <dgm:spPr/>
      <dgm:t>
        <a:bodyPr/>
        <a:lstStyle/>
        <a:p>
          <a:r>
            <a:rPr lang="tr-TR" dirty="0" err="1"/>
            <a:t>Fzt</a:t>
          </a:r>
          <a:r>
            <a:rPr lang="tr-TR" dirty="0"/>
            <a:t> </a:t>
          </a:r>
        </a:p>
      </dgm:t>
    </dgm:pt>
    <dgm:pt modelId="{1395E8AF-0817-4BCB-8F3D-FE2351DC4023}" type="parTrans" cxnId="{146ED971-6FDA-4515-9BB5-A8076D98ABC8}">
      <dgm:prSet/>
      <dgm:spPr/>
      <dgm:t>
        <a:bodyPr/>
        <a:lstStyle/>
        <a:p>
          <a:endParaRPr lang="tr-TR"/>
        </a:p>
      </dgm:t>
    </dgm:pt>
    <dgm:pt modelId="{D06B7E17-3870-4838-B3B0-4D7322EF7C97}" type="sibTrans" cxnId="{146ED971-6FDA-4515-9BB5-A8076D98ABC8}">
      <dgm:prSet/>
      <dgm:spPr/>
      <dgm:t>
        <a:bodyPr/>
        <a:lstStyle/>
        <a:p>
          <a:endParaRPr lang="tr-TR"/>
        </a:p>
      </dgm:t>
    </dgm:pt>
    <dgm:pt modelId="{7AD2F636-C17F-4841-8746-7EEEE5877E86}" type="asst">
      <dgm:prSet phldrT="[Metin]"/>
      <dgm:spPr/>
      <dgm:t>
        <a:bodyPr/>
        <a:lstStyle/>
        <a:p>
          <a:r>
            <a:rPr lang="tr-TR" dirty="0" err="1"/>
            <a:t>Fzt</a:t>
          </a:r>
          <a:r>
            <a:rPr lang="tr-TR" dirty="0"/>
            <a:t> </a:t>
          </a:r>
        </a:p>
      </dgm:t>
    </dgm:pt>
    <dgm:pt modelId="{26510455-C365-495C-A2A1-B943F5885893}" type="parTrans" cxnId="{DAF3E6D0-AEBD-43A0-A0BC-5DAE1D9BF9D9}">
      <dgm:prSet/>
      <dgm:spPr/>
      <dgm:t>
        <a:bodyPr/>
        <a:lstStyle/>
        <a:p>
          <a:endParaRPr lang="tr-TR"/>
        </a:p>
      </dgm:t>
    </dgm:pt>
    <dgm:pt modelId="{4D86BBEE-482F-4C6B-A153-0282F8E82006}" type="sibTrans" cxnId="{DAF3E6D0-AEBD-43A0-A0BC-5DAE1D9BF9D9}">
      <dgm:prSet/>
      <dgm:spPr/>
      <dgm:t>
        <a:bodyPr/>
        <a:lstStyle/>
        <a:p>
          <a:endParaRPr lang="tr-TR"/>
        </a:p>
      </dgm:t>
    </dgm:pt>
    <dgm:pt modelId="{3B0130CD-EDF4-434A-9A7A-6E28FA2E12C6}" type="asst">
      <dgm:prSet phldrT="[Metin]"/>
      <dgm:spPr/>
      <dgm:t>
        <a:bodyPr/>
        <a:lstStyle/>
        <a:p>
          <a:r>
            <a:rPr lang="tr-TR" dirty="0" err="1"/>
            <a:t>Fzt</a:t>
          </a:r>
          <a:r>
            <a:rPr lang="tr-TR" dirty="0"/>
            <a:t> teknikeri ile ayaktan </a:t>
          </a:r>
          <a:r>
            <a:rPr lang="tr-TR" dirty="0" err="1"/>
            <a:t>fz</a:t>
          </a:r>
          <a:r>
            <a:rPr lang="tr-TR" dirty="0"/>
            <a:t> hizmeti</a:t>
          </a:r>
        </a:p>
      </dgm:t>
    </dgm:pt>
    <dgm:pt modelId="{9F425F98-B0D0-4748-8B3E-82ADAA0CAC63}" type="parTrans" cxnId="{6951355D-5A53-4089-B742-D0CB66E432B9}">
      <dgm:prSet/>
      <dgm:spPr/>
      <dgm:t>
        <a:bodyPr/>
        <a:lstStyle/>
        <a:p>
          <a:endParaRPr lang="tr-TR"/>
        </a:p>
      </dgm:t>
    </dgm:pt>
    <dgm:pt modelId="{CD09CAD4-21EA-49FD-B9D8-DFE051A04FFA}" type="sibTrans" cxnId="{6951355D-5A53-4089-B742-D0CB66E432B9}">
      <dgm:prSet/>
      <dgm:spPr/>
      <dgm:t>
        <a:bodyPr/>
        <a:lstStyle/>
        <a:p>
          <a:endParaRPr lang="tr-TR"/>
        </a:p>
      </dgm:t>
    </dgm:pt>
    <dgm:pt modelId="{1F098DA4-11D7-4D39-BA86-0F6FB1D42244}" type="pres">
      <dgm:prSet presAssocID="{7354C02E-4C8B-40C9-852B-3E06FD57E0AE}" presName="hierChild1" presStyleCnt="0">
        <dgm:presLayoutVars>
          <dgm:chPref val="1"/>
          <dgm:dir/>
          <dgm:animOne val="branch"/>
          <dgm:animLvl val="lvl"/>
          <dgm:resizeHandles/>
        </dgm:presLayoutVars>
      </dgm:prSet>
      <dgm:spPr/>
    </dgm:pt>
    <dgm:pt modelId="{B73F1B58-23A7-4377-917C-E37DF0712D58}" type="pres">
      <dgm:prSet presAssocID="{2180EF6C-0528-4875-A904-311F3062E400}" presName="hierRoot1" presStyleCnt="0"/>
      <dgm:spPr/>
    </dgm:pt>
    <dgm:pt modelId="{AAD12BD7-284F-4EBF-BE1B-97980708493C}" type="pres">
      <dgm:prSet presAssocID="{2180EF6C-0528-4875-A904-311F3062E400}" presName="composite" presStyleCnt="0"/>
      <dgm:spPr/>
    </dgm:pt>
    <dgm:pt modelId="{ABC2D780-F8B9-4F5A-A60A-2540EC3ED852}" type="pres">
      <dgm:prSet presAssocID="{2180EF6C-0528-4875-A904-311F3062E400}" presName="background" presStyleLbl="node0" presStyleIdx="0" presStyleCnt="1"/>
      <dgm:spPr/>
    </dgm:pt>
    <dgm:pt modelId="{79DED860-59B9-41C0-A02C-6F4C27AF9559}" type="pres">
      <dgm:prSet presAssocID="{2180EF6C-0528-4875-A904-311F3062E400}" presName="text" presStyleLbl="fgAcc0" presStyleIdx="0" presStyleCnt="1">
        <dgm:presLayoutVars>
          <dgm:chPref val="3"/>
        </dgm:presLayoutVars>
      </dgm:prSet>
      <dgm:spPr/>
    </dgm:pt>
    <dgm:pt modelId="{B660F0CC-D7D8-41F1-8DFD-AA87457828DC}" type="pres">
      <dgm:prSet presAssocID="{2180EF6C-0528-4875-A904-311F3062E400}" presName="hierChild2" presStyleCnt="0"/>
      <dgm:spPr/>
    </dgm:pt>
    <dgm:pt modelId="{2CE4B323-DE68-4BE6-A6A1-5BA518F5FD0C}" type="pres">
      <dgm:prSet presAssocID="{CD997A7D-6082-427E-881D-B88AC001C32D}" presName="Name10" presStyleLbl="parChTrans1D2" presStyleIdx="0" presStyleCnt="3"/>
      <dgm:spPr/>
    </dgm:pt>
    <dgm:pt modelId="{32957109-554F-4CBA-9A3B-EC05FD951A7E}" type="pres">
      <dgm:prSet presAssocID="{5FC8F21E-2903-47FA-AE7A-9692DE9300FE}" presName="hierRoot2" presStyleCnt="0"/>
      <dgm:spPr/>
    </dgm:pt>
    <dgm:pt modelId="{083BAD4B-27B1-496F-B534-B808D6EB2189}" type="pres">
      <dgm:prSet presAssocID="{5FC8F21E-2903-47FA-AE7A-9692DE9300FE}" presName="composite2" presStyleCnt="0"/>
      <dgm:spPr/>
    </dgm:pt>
    <dgm:pt modelId="{8B5C38AE-B758-455A-8221-AC1DFC760383}" type="pres">
      <dgm:prSet presAssocID="{5FC8F21E-2903-47FA-AE7A-9692DE9300FE}" presName="background2" presStyleLbl="asst1" presStyleIdx="0" presStyleCnt="10"/>
      <dgm:spPr/>
    </dgm:pt>
    <dgm:pt modelId="{400270A4-43EF-4C9B-8424-3562BCAF1F40}" type="pres">
      <dgm:prSet presAssocID="{5FC8F21E-2903-47FA-AE7A-9692DE9300FE}" presName="text2" presStyleLbl="fgAcc2" presStyleIdx="0" presStyleCnt="3">
        <dgm:presLayoutVars>
          <dgm:chPref val="3"/>
        </dgm:presLayoutVars>
      </dgm:prSet>
      <dgm:spPr/>
    </dgm:pt>
    <dgm:pt modelId="{29A6DE56-3C07-4122-9A73-9AB112B8D4FE}" type="pres">
      <dgm:prSet presAssocID="{5FC8F21E-2903-47FA-AE7A-9692DE9300FE}" presName="hierChild3" presStyleCnt="0"/>
      <dgm:spPr/>
    </dgm:pt>
    <dgm:pt modelId="{D0F5E8F9-3830-454D-AB0B-82ECEDAEA2E8}" type="pres">
      <dgm:prSet presAssocID="{B23A233B-6012-49A9-9E3E-0911849CE38F}" presName="Name17" presStyleLbl="parChTrans1D3" presStyleIdx="0" presStyleCnt="3"/>
      <dgm:spPr/>
    </dgm:pt>
    <dgm:pt modelId="{454EF4A3-2312-46DD-8DBA-7425F0B57A79}" type="pres">
      <dgm:prSet presAssocID="{0FFC59F0-5EF3-4A15-A0E4-144D1569B51B}" presName="hierRoot3" presStyleCnt="0"/>
      <dgm:spPr/>
    </dgm:pt>
    <dgm:pt modelId="{A1421FA4-1417-45AD-81D8-ECED56AC7119}" type="pres">
      <dgm:prSet presAssocID="{0FFC59F0-5EF3-4A15-A0E4-144D1569B51B}" presName="composite3" presStyleCnt="0"/>
      <dgm:spPr/>
    </dgm:pt>
    <dgm:pt modelId="{FD117696-2237-4393-94A9-5D02E6A1C45E}" type="pres">
      <dgm:prSet presAssocID="{0FFC59F0-5EF3-4A15-A0E4-144D1569B51B}" presName="background3" presStyleLbl="asst1" presStyleIdx="1" presStyleCnt="10"/>
      <dgm:spPr/>
    </dgm:pt>
    <dgm:pt modelId="{F96BC2EE-8BFA-4D98-80BD-E537C1020FED}" type="pres">
      <dgm:prSet presAssocID="{0FFC59F0-5EF3-4A15-A0E4-144D1569B51B}" presName="text3" presStyleLbl="fgAcc3" presStyleIdx="0" presStyleCnt="3">
        <dgm:presLayoutVars>
          <dgm:chPref val="3"/>
        </dgm:presLayoutVars>
      </dgm:prSet>
      <dgm:spPr/>
    </dgm:pt>
    <dgm:pt modelId="{3721B57D-FE33-490C-8D60-78574CB9FB19}" type="pres">
      <dgm:prSet presAssocID="{0FFC59F0-5EF3-4A15-A0E4-144D1569B51B}" presName="hierChild4" presStyleCnt="0"/>
      <dgm:spPr/>
    </dgm:pt>
    <dgm:pt modelId="{E91BF623-28E8-4683-ABC1-C33337FF2B4E}" type="pres">
      <dgm:prSet presAssocID="{050C308F-4099-479C-A9E1-B0B05C9B2C4F}" presName="Name23" presStyleLbl="parChTrans1D4" presStyleIdx="0" presStyleCnt="4"/>
      <dgm:spPr/>
    </dgm:pt>
    <dgm:pt modelId="{CF4C5E64-9422-4014-968F-74EB711CCC2A}" type="pres">
      <dgm:prSet presAssocID="{1D5F0B50-30D1-452B-A0FC-0D37AE1D4141}" presName="hierRoot4" presStyleCnt="0"/>
      <dgm:spPr/>
    </dgm:pt>
    <dgm:pt modelId="{BE6CA764-E8CD-4E7F-B01C-25CD4298D68E}" type="pres">
      <dgm:prSet presAssocID="{1D5F0B50-30D1-452B-A0FC-0D37AE1D4141}" presName="composite4" presStyleCnt="0"/>
      <dgm:spPr/>
    </dgm:pt>
    <dgm:pt modelId="{FBB7FE20-0BAC-440C-B397-A8130968845A}" type="pres">
      <dgm:prSet presAssocID="{1D5F0B50-30D1-452B-A0FC-0D37AE1D4141}" presName="background4" presStyleLbl="asst1" presStyleIdx="2" presStyleCnt="10"/>
      <dgm:spPr/>
    </dgm:pt>
    <dgm:pt modelId="{4989F180-D3C3-4441-A15C-6BABD06AA9DE}" type="pres">
      <dgm:prSet presAssocID="{1D5F0B50-30D1-452B-A0FC-0D37AE1D4141}" presName="text4" presStyleLbl="fgAcc4" presStyleIdx="0" presStyleCnt="4">
        <dgm:presLayoutVars>
          <dgm:chPref val="3"/>
        </dgm:presLayoutVars>
      </dgm:prSet>
      <dgm:spPr/>
    </dgm:pt>
    <dgm:pt modelId="{B3668EAF-7041-4DF4-86DD-9D412AE9A888}" type="pres">
      <dgm:prSet presAssocID="{1D5F0B50-30D1-452B-A0FC-0D37AE1D4141}" presName="hierChild5" presStyleCnt="0"/>
      <dgm:spPr/>
    </dgm:pt>
    <dgm:pt modelId="{1D9A69A7-743E-49B4-8A32-771A0316DD0D}" type="pres">
      <dgm:prSet presAssocID="{9F425F98-B0D0-4748-8B3E-82ADAA0CAC63}" presName="Name23" presStyleLbl="parChTrans1D4" presStyleIdx="1" presStyleCnt="4"/>
      <dgm:spPr/>
    </dgm:pt>
    <dgm:pt modelId="{13C89EBC-8BC9-43E7-AE8E-15BE1D166664}" type="pres">
      <dgm:prSet presAssocID="{3B0130CD-EDF4-434A-9A7A-6E28FA2E12C6}" presName="hierRoot4" presStyleCnt="0"/>
      <dgm:spPr/>
    </dgm:pt>
    <dgm:pt modelId="{C34DF6EA-599D-407B-8568-623255E796FD}" type="pres">
      <dgm:prSet presAssocID="{3B0130CD-EDF4-434A-9A7A-6E28FA2E12C6}" presName="composite4" presStyleCnt="0"/>
      <dgm:spPr/>
    </dgm:pt>
    <dgm:pt modelId="{0B3D3DFA-6B28-4B6F-BD6C-DAFE71C72AB0}" type="pres">
      <dgm:prSet presAssocID="{3B0130CD-EDF4-434A-9A7A-6E28FA2E12C6}" presName="background4" presStyleLbl="asst1" presStyleIdx="3" presStyleCnt="10"/>
      <dgm:spPr/>
    </dgm:pt>
    <dgm:pt modelId="{BEA989B1-4210-421E-9F14-FE619A245F7A}" type="pres">
      <dgm:prSet presAssocID="{3B0130CD-EDF4-434A-9A7A-6E28FA2E12C6}" presName="text4" presStyleLbl="fgAcc4" presStyleIdx="1" presStyleCnt="4">
        <dgm:presLayoutVars>
          <dgm:chPref val="3"/>
        </dgm:presLayoutVars>
      </dgm:prSet>
      <dgm:spPr/>
    </dgm:pt>
    <dgm:pt modelId="{4D7250F0-0A54-42FE-AE20-8DEADE310492}" type="pres">
      <dgm:prSet presAssocID="{3B0130CD-EDF4-434A-9A7A-6E28FA2E12C6}" presName="hierChild5" presStyleCnt="0"/>
      <dgm:spPr/>
    </dgm:pt>
    <dgm:pt modelId="{CF7E6643-6DAD-4DE1-B4B4-35A64FBBDF17}" type="pres">
      <dgm:prSet presAssocID="{6943299F-2039-4F1C-9BEF-702AE88A4739}" presName="Name10" presStyleLbl="parChTrans1D2" presStyleIdx="1" presStyleCnt="3"/>
      <dgm:spPr/>
    </dgm:pt>
    <dgm:pt modelId="{C58FC36B-672C-4C67-BA8F-7E86224C8083}" type="pres">
      <dgm:prSet presAssocID="{54B8FF6A-AF9A-43A2-AA20-C82841FFE767}" presName="hierRoot2" presStyleCnt="0"/>
      <dgm:spPr/>
    </dgm:pt>
    <dgm:pt modelId="{3D69FE38-3751-40F0-A4EB-F387B96C377F}" type="pres">
      <dgm:prSet presAssocID="{54B8FF6A-AF9A-43A2-AA20-C82841FFE767}" presName="composite2" presStyleCnt="0"/>
      <dgm:spPr/>
    </dgm:pt>
    <dgm:pt modelId="{0D60BD4E-83F9-4A01-AD9B-0EBDFC4A13BF}" type="pres">
      <dgm:prSet presAssocID="{54B8FF6A-AF9A-43A2-AA20-C82841FFE767}" presName="background2" presStyleLbl="asst1" presStyleIdx="4" presStyleCnt="10"/>
      <dgm:spPr/>
    </dgm:pt>
    <dgm:pt modelId="{7E8CC711-04DF-48F4-AB57-F80A2F2F7E16}" type="pres">
      <dgm:prSet presAssocID="{54B8FF6A-AF9A-43A2-AA20-C82841FFE767}" presName="text2" presStyleLbl="fgAcc2" presStyleIdx="1" presStyleCnt="3">
        <dgm:presLayoutVars>
          <dgm:chPref val="3"/>
        </dgm:presLayoutVars>
      </dgm:prSet>
      <dgm:spPr/>
    </dgm:pt>
    <dgm:pt modelId="{16708CC2-386A-40A7-975D-8B63B90C2CD3}" type="pres">
      <dgm:prSet presAssocID="{54B8FF6A-AF9A-43A2-AA20-C82841FFE767}" presName="hierChild3" presStyleCnt="0"/>
      <dgm:spPr/>
    </dgm:pt>
    <dgm:pt modelId="{31118439-E639-457D-90B8-43AC5EA1F750}" type="pres">
      <dgm:prSet presAssocID="{5F0F001D-839E-4D3F-B191-8E67067EF5F3}" presName="Name17" presStyleLbl="parChTrans1D3" presStyleIdx="1" presStyleCnt="3"/>
      <dgm:spPr/>
    </dgm:pt>
    <dgm:pt modelId="{115AE3F9-21AA-4D05-A05C-1B24BA071C26}" type="pres">
      <dgm:prSet presAssocID="{030B274D-23E6-4FBB-A333-423EE4B08C57}" presName="hierRoot3" presStyleCnt="0"/>
      <dgm:spPr/>
    </dgm:pt>
    <dgm:pt modelId="{5FB2B2A2-11BF-44D2-9434-F5B58A5EB303}" type="pres">
      <dgm:prSet presAssocID="{030B274D-23E6-4FBB-A333-423EE4B08C57}" presName="composite3" presStyleCnt="0"/>
      <dgm:spPr/>
    </dgm:pt>
    <dgm:pt modelId="{D39BF262-E73D-4D24-A010-CD982727681E}" type="pres">
      <dgm:prSet presAssocID="{030B274D-23E6-4FBB-A333-423EE4B08C57}" presName="background3" presStyleLbl="asst1" presStyleIdx="5" presStyleCnt="10"/>
      <dgm:spPr/>
    </dgm:pt>
    <dgm:pt modelId="{443878DE-8E1D-411D-A6FB-B3C987389244}" type="pres">
      <dgm:prSet presAssocID="{030B274D-23E6-4FBB-A333-423EE4B08C57}" presName="text3" presStyleLbl="fgAcc3" presStyleIdx="1" presStyleCnt="3">
        <dgm:presLayoutVars>
          <dgm:chPref val="3"/>
        </dgm:presLayoutVars>
      </dgm:prSet>
      <dgm:spPr/>
    </dgm:pt>
    <dgm:pt modelId="{FC2F0B4E-C175-4407-83B5-06B82B8F3795}" type="pres">
      <dgm:prSet presAssocID="{030B274D-23E6-4FBB-A333-423EE4B08C57}" presName="hierChild4" presStyleCnt="0"/>
      <dgm:spPr/>
    </dgm:pt>
    <dgm:pt modelId="{4A01DD62-B25B-4D2B-98D6-709DB478C08B}" type="pres">
      <dgm:prSet presAssocID="{1395E8AF-0817-4BCB-8F3D-FE2351DC4023}" presName="Name23" presStyleLbl="parChTrans1D4" presStyleIdx="2" presStyleCnt="4"/>
      <dgm:spPr/>
    </dgm:pt>
    <dgm:pt modelId="{659875D3-6CD1-455C-B473-9DE11A298B14}" type="pres">
      <dgm:prSet presAssocID="{77EBA98C-7EFF-42C7-859B-1A4CE0F595F4}" presName="hierRoot4" presStyleCnt="0"/>
      <dgm:spPr/>
    </dgm:pt>
    <dgm:pt modelId="{8ED9E220-0FFB-45FD-A560-87848CF2F1A0}" type="pres">
      <dgm:prSet presAssocID="{77EBA98C-7EFF-42C7-859B-1A4CE0F595F4}" presName="composite4" presStyleCnt="0"/>
      <dgm:spPr/>
    </dgm:pt>
    <dgm:pt modelId="{D9E2BCC3-B641-475E-BE20-5A1B21745308}" type="pres">
      <dgm:prSet presAssocID="{77EBA98C-7EFF-42C7-859B-1A4CE0F595F4}" presName="background4" presStyleLbl="asst1" presStyleIdx="6" presStyleCnt="10"/>
      <dgm:spPr/>
    </dgm:pt>
    <dgm:pt modelId="{0F512085-5251-4051-A296-901D107338AA}" type="pres">
      <dgm:prSet presAssocID="{77EBA98C-7EFF-42C7-859B-1A4CE0F595F4}" presName="text4" presStyleLbl="fgAcc4" presStyleIdx="2" presStyleCnt="4">
        <dgm:presLayoutVars>
          <dgm:chPref val="3"/>
        </dgm:presLayoutVars>
      </dgm:prSet>
      <dgm:spPr/>
    </dgm:pt>
    <dgm:pt modelId="{BB259C23-298E-4BDB-A58F-FFE3D8CC7BE5}" type="pres">
      <dgm:prSet presAssocID="{77EBA98C-7EFF-42C7-859B-1A4CE0F595F4}" presName="hierChild5" presStyleCnt="0"/>
      <dgm:spPr/>
    </dgm:pt>
    <dgm:pt modelId="{DF8217BB-A04F-4AB0-B066-3A882AF6E55F}" type="pres">
      <dgm:prSet presAssocID="{39AC5502-158B-4860-89B1-BEEC9E94BBDC}" presName="Name10" presStyleLbl="parChTrans1D2" presStyleIdx="2" presStyleCnt="3"/>
      <dgm:spPr/>
    </dgm:pt>
    <dgm:pt modelId="{613F53F3-7112-47CB-B5D8-0C60CC89FBB8}" type="pres">
      <dgm:prSet presAssocID="{67BCA0E8-6AB3-419D-A060-E12063B7E7A6}" presName="hierRoot2" presStyleCnt="0"/>
      <dgm:spPr/>
    </dgm:pt>
    <dgm:pt modelId="{F8298375-E50A-4B0C-8B29-AE06DD62BCDD}" type="pres">
      <dgm:prSet presAssocID="{67BCA0E8-6AB3-419D-A060-E12063B7E7A6}" presName="composite2" presStyleCnt="0"/>
      <dgm:spPr/>
    </dgm:pt>
    <dgm:pt modelId="{F568FE32-9397-41AD-947A-1C05ACB0B77A}" type="pres">
      <dgm:prSet presAssocID="{67BCA0E8-6AB3-419D-A060-E12063B7E7A6}" presName="background2" presStyleLbl="asst1" presStyleIdx="7" presStyleCnt="10"/>
      <dgm:spPr/>
    </dgm:pt>
    <dgm:pt modelId="{B086DD28-3F98-4A18-B9D3-9432536CB2E6}" type="pres">
      <dgm:prSet presAssocID="{67BCA0E8-6AB3-419D-A060-E12063B7E7A6}" presName="text2" presStyleLbl="fgAcc2" presStyleIdx="2" presStyleCnt="3">
        <dgm:presLayoutVars>
          <dgm:chPref val="3"/>
        </dgm:presLayoutVars>
      </dgm:prSet>
      <dgm:spPr/>
    </dgm:pt>
    <dgm:pt modelId="{3E343278-24F7-4EE0-9754-072ED16FE7D1}" type="pres">
      <dgm:prSet presAssocID="{67BCA0E8-6AB3-419D-A060-E12063B7E7A6}" presName="hierChild3" presStyleCnt="0"/>
      <dgm:spPr/>
    </dgm:pt>
    <dgm:pt modelId="{747DC306-335A-4DD2-9AEA-DAB54BD1A0FD}" type="pres">
      <dgm:prSet presAssocID="{C195BC33-C1A1-4D0F-B7DC-2CF023E3E4EA}" presName="Name17" presStyleLbl="parChTrans1D3" presStyleIdx="2" presStyleCnt="3"/>
      <dgm:spPr/>
    </dgm:pt>
    <dgm:pt modelId="{0A3C52BC-2E2E-438F-9586-1AC897471501}" type="pres">
      <dgm:prSet presAssocID="{206BBA33-FD6E-4935-B33E-1141E7FBBFCF}" presName="hierRoot3" presStyleCnt="0"/>
      <dgm:spPr/>
    </dgm:pt>
    <dgm:pt modelId="{EAE9C583-62D0-4DC0-838F-73E0A455C55F}" type="pres">
      <dgm:prSet presAssocID="{206BBA33-FD6E-4935-B33E-1141E7FBBFCF}" presName="composite3" presStyleCnt="0"/>
      <dgm:spPr/>
    </dgm:pt>
    <dgm:pt modelId="{37E10287-32FD-4EBA-A3F2-4D99950F0224}" type="pres">
      <dgm:prSet presAssocID="{206BBA33-FD6E-4935-B33E-1141E7FBBFCF}" presName="background3" presStyleLbl="asst1" presStyleIdx="8" presStyleCnt="10"/>
      <dgm:spPr/>
    </dgm:pt>
    <dgm:pt modelId="{B1E2FBFD-411B-4320-A061-35614C8BF08D}" type="pres">
      <dgm:prSet presAssocID="{206BBA33-FD6E-4935-B33E-1141E7FBBFCF}" presName="text3" presStyleLbl="fgAcc3" presStyleIdx="2" presStyleCnt="3">
        <dgm:presLayoutVars>
          <dgm:chPref val="3"/>
        </dgm:presLayoutVars>
      </dgm:prSet>
      <dgm:spPr/>
    </dgm:pt>
    <dgm:pt modelId="{16D17ED5-0DE5-42A1-A1B5-050A48B7853B}" type="pres">
      <dgm:prSet presAssocID="{206BBA33-FD6E-4935-B33E-1141E7FBBFCF}" presName="hierChild4" presStyleCnt="0"/>
      <dgm:spPr/>
    </dgm:pt>
    <dgm:pt modelId="{8118871C-36DA-49CB-AE50-750CD2444983}" type="pres">
      <dgm:prSet presAssocID="{26510455-C365-495C-A2A1-B943F5885893}" presName="Name23" presStyleLbl="parChTrans1D4" presStyleIdx="3" presStyleCnt="4"/>
      <dgm:spPr/>
    </dgm:pt>
    <dgm:pt modelId="{21E164FF-DED5-4F34-8157-9814213BA849}" type="pres">
      <dgm:prSet presAssocID="{7AD2F636-C17F-4841-8746-7EEEE5877E86}" presName="hierRoot4" presStyleCnt="0"/>
      <dgm:spPr/>
    </dgm:pt>
    <dgm:pt modelId="{3FF74CE7-4C50-4545-8BF1-1F6DD22109B1}" type="pres">
      <dgm:prSet presAssocID="{7AD2F636-C17F-4841-8746-7EEEE5877E86}" presName="composite4" presStyleCnt="0"/>
      <dgm:spPr/>
    </dgm:pt>
    <dgm:pt modelId="{3A34773F-058B-4C72-9F61-B92E3FE71783}" type="pres">
      <dgm:prSet presAssocID="{7AD2F636-C17F-4841-8746-7EEEE5877E86}" presName="background4" presStyleLbl="asst1" presStyleIdx="9" presStyleCnt="10"/>
      <dgm:spPr/>
    </dgm:pt>
    <dgm:pt modelId="{38EB6C76-0946-4AD6-AED1-94F9872CEEB8}" type="pres">
      <dgm:prSet presAssocID="{7AD2F636-C17F-4841-8746-7EEEE5877E86}" presName="text4" presStyleLbl="fgAcc4" presStyleIdx="3" presStyleCnt="4">
        <dgm:presLayoutVars>
          <dgm:chPref val="3"/>
        </dgm:presLayoutVars>
      </dgm:prSet>
      <dgm:spPr/>
    </dgm:pt>
    <dgm:pt modelId="{29FE854E-016F-4569-86E9-19080842CB60}" type="pres">
      <dgm:prSet presAssocID="{7AD2F636-C17F-4841-8746-7EEEE5877E86}" presName="hierChild5" presStyleCnt="0"/>
      <dgm:spPr/>
    </dgm:pt>
  </dgm:ptLst>
  <dgm:cxnLst>
    <dgm:cxn modelId="{60124004-7974-495F-8794-617B187730B6}" type="presOf" srcId="{26510455-C365-495C-A2A1-B943F5885893}" destId="{8118871C-36DA-49CB-AE50-750CD2444983}" srcOrd="0" destOrd="0" presId="urn:microsoft.com/office/officeart/2005/8/layout/hierarchy1"/>
    <dgm:cxn modelId="{ACD2D709-FFB5-4348-AF26-EA6C0A4AFD54}" type="presOf" srcId="{7AD2F636-C17F-4841-8746-7EEEE5877E86}" destId="{38EB6C76-0946-4AD6-AED1-94F9872CEEB8}" srcOrd="0" destOrd="0" presId="urn:microsoft.com/office/officeart/2005/8/layout/hierarchy1"/>
    <dgm:cxn modelId="{214FE519-DAAF-4AB5-9482-957F26EDC67B}" type="presOf" srcId="{3B0130CD-EDF4-434A-9A7A-6E28FA2E12C6}" destId="{BEA989B1-4210-421E-9F14-FE619A245F7A}" srcOrd="0" destOrd="0" presId="urn:microsoft.com/office/officeart/2005/8/layout/hierarchy1"/>
    <dgm:cxn modelId="{73F67F29-D44A-49FC-A2A7-57F94369214E}" type="presOf" srcId="{030B274D-23E6-4FBB-A333-423EE4B08C57}" destId="{443878DE-8E1D-411D-A6FB-B3C987389244}" srcOrd="0" destOrd="0" presId="urn:microsoft.com/office/officeart/2005/8/layout/hierarchy1"/>
    <dgm:cxn modelId="{9FF63E3C-27DB-4D34-960A-551706C07077}" type="presOf" srcId="{B23A233B-6012-49A9-9E3E-0911849CE38F}" destId="{D0F5E8F9-3830-454D-AB0B-82ECEDAEA2E8}" srcOrd="0" destOrd="0" presId="urn:microsoft.com/office/officeart/2005/8/layout/hierarchy1"/>
    <dgm:cxn modelId="{7377514D-D5ED-499E-A420-951D5905962D}" type="presOf" srcId="{1395E8AF-0817-4BCB-8F3D-FE2351DC4023}" destId="{4A01DD62-B25B-4D2B-98D6-709DB478C08B}" srcOrd="0" destOrd="0" presId="urn:microsoft.com/office/officeart/2005/8/layout/hierarchy1"/>
    <dgm:cxn modelId="{E0CA8C54-4603-4E99-9940-7C1114528579}" type="presOf" srcId="{CD997A7D-6082-427E-881D-B88AC001C32D}" destId="{2CE4B323-DE68-4BE6-A6A1-5BA518F5FD0C}" srcOrd="0" destOrd="0" presId="urn:microsoft.com/office/officeart/2005/8/layout/hierarchy1"/>
    <dgm:cxn modelId="{6951355D-5A53-4089-B742-D0CB66E432B9}" srcId="{0FFC59F0-5EF3-4A15-A0E4-144D1569B51B}" destId="{3B0130CD-EDF4-434A-9A7A-6E28FA2E12C6}" srcOrd="1" destOrd="0" parTransId="{9F425F98-B0D0-4748-8B3E-82ADAA0CAC63}" sibTransId="{CD09CAD4-21EA-49FD-B9D8-DFE051A04FFA}"/>
    <dgm:cxn modelId="{D7FB395D-7A94-4954-94DF-80A94851750B}" srcId="{54B8FF6A-AF9A-43A2-AA20-C82841FFE767}" destId="{030B274D-23E6-4FBB-A333-423EE4B08C57}" srcOrd="0" destOrd="0" parTransId="{5F0F001D-839E-4D3F-B191-8E67067EF5F3}" sibTransId="{738C4DA7-9064-4182-A400-B209906B3079}"/>
    <dgm:cxn modelId="{BD05A467-F831-4EE1-BC1E-FAD9637E4AE8}" type="presOf" srcId="{7354C02E-4C8B-40C9-852B-3E06FD57E0AE}" destId="{1F098DA4-11D7-4D39-BA86-0F6FB1D42244}" srcOrd="0" destOrd="0" presId="urn:microsoft.com/office/officeart/2005/8/layout/hierarchy1"/>
    <dgm:cxn modelId="{3E9D456D-22F0-4CBF-87E2-E7C3B979A3F3}" type="presOf" srcId="{2180EF6C-0528-4875-A904-311F3062E400}" destId="{79DED860-59B9-41C0-A02C-6F4C27AF9559}" srcOrd="0" destOrd="0" presId="urn:microsoft.com/office/officeart/2005/8/layout/hierarchy1"/>
    <dgm:cxn modelId="{146ED971-6FDA-4515-9BB5-A8076D98ABC8}" srcId="{030B274D-23E6-4FBB-A333-423EE4B08C57}" destId="{77EBA98C-7EFF-42C7-859B-1A4CE0F595F4}" srcOrd="0" destOrd="0" parTransId="{1395E8AF-0817-4BCB-8F3D-FE2351DC4023}" sibTransId="{D06B7E17-3870-4838-B3B0-4D7322EF7C97}"/>
    <dgm:cxn modelId="{C1B83274-667C-42F5-9A66-8FB017E490A4}" type="presOf" srcId="{5FC8F21E-2903-47FA-AE7A-9692DE9300FE}" destId="{400270A4-43EF-4C9B-8424-3562BCAF1F40}" srcOrd="0" destOrd="0" presId="urn:microsoft.com/office/officeart/2005/8/layout/hierarchy1"/>
    <dgm:cxn modelId="{6F76217E-5535-4A0C-9A2F-595C38AEC707}" srcId="{5FC8F21E-2903-47FA-AE7A-9692DE9300FE}" destId="{0FFC59F0-5EF3-4A15-A0E4-144D1569B51B}" srcOrd="0" destOrd="0" parTransId="{B23A233B-6012-49A9-9E3E-0911849CE38F}" sibTransId="{788C7396-06B5-48A5-8BA9-519AAE779A72}"/>
    <dgm:cxn modelId="{536EFA96-61A9-4927-89D0-CED807CB07A8}" srcId="{2180EF6C-0528-4875-A904-311F3062E400}" destId="{54B8FF6A-AF9A-43A2-AA20-C82841FFE767}" srcOrd="1" destOrd="0" parTransId="{6943299F-2039-4F1C-9BEF-702AE88A4739}" sibTransId="{F8AD611B-A2AB-4852-964E-BF80354D7370}"/>
    <dgm:cxn modelId="{4E45919B-DE22-43F6-AC30-D6C873550388}" type="presOf" srcId="{0FFC59F0-5EF3-4A15-A0E4-144D1569B51B}" destId="{F96BC2EE-8BFA-4D98-80BD-E537C1020FED}" srcOrd="0" destOrd="0" presId="urn:microsoft.com/office/officeart/2005/8/layout/hierarchy1"/>
    <dgm:cxn modelId="{8D5EC9A2-BDD3-4961-A4A7-E91E1B2008B3}" type="presOf" srcId="{5F0F001D-839E-4D3F-B191-8E67067EF5F3}" destId="{31118439-E639-457D-90B8-43AC5EA1F750}" srcOrd="0" destOrd="0" presId="urn:microsoft.com/office/officeart/2005/8/layout/hierarchy1"/>
    <dgm:cxn modelId="{39CEA9B2-D67D-4D5A-8DC5-0AE0CB0C2242}" type="presOf" srcId="{77EBA98C-7EFF-42C7-859B-1A4CE0F595F4}" destId="{0F512085-5251-4051-A296-901D107338AA}" srcOrd="0" destOrd="0" presId="urn:microsoft.com/office/officeart/2005/8/layout/hierarchy1"/>
    <dgm:cxn modelId="{F2A3F5C0-925E-48E9-97E0-172EC1F203EC}" type="presOf" srcId="{6943299F-2039-4F1C-9BEF-702AE88A4739}" destId="{CF7E6643-6DAD-4DE1-B4B4-35A64FBBDF17}" srcOrd="0" destOrd="0" presId="urn:microsoft.com/office/officeart/2005/8/layout/hierarchy1"/>
    <dgm:cxn modelId="{9C4478C2-7121-41CD-903A-56A36B8BAAAC}" type="presOf" srcId="{C195BC33-C1A1-4D0F-B7DC-2CF023E3E4EA}" destId="{747DC306-335A-4DD2-9AEA-DAB54BD1A0FD}" srcOrd="0" destOrd="0" presId="urn:microsoft.com/office/officeart/2005/8/layout/hierarchy1"/>
    <dgm:cxn modelId="{518BEAC6-0005-40D8-AEAF-D45ED23854C1}" type="presOf" srcId="{54B8FF6A-AF9A-43A2-AA20-C82841FFE767}" destId="{7E8CC711-04DF-48F4-AB57-F80A2F2F7E16}" srcOrd="0" destOrd="0" presId="urn:microsoft.com/office/officeart/2005/8/layout/hierarchy1"/>
    <dgm:cxn modelId="{DAF3E6D0-AEBD-43A0-A0BC-5DAE1D9BF9D9}" srcId="{206BBA33-FD6E-4935-B33E-1141E7FBBFCF}" destId="{7AD2F636-C17F-4841-8746-7EEEE5877E86}" srcOrd="0" destOrd="0" parTransId="{26510455-C365-495C-A2A1-B943F5885893}" sibTransId="{4D86BBEE-482F-4C6B-A153-0282F8E82006}"/>
    <dgm:cxn modelId="{D01FC7D2-7C2B-4810-A44B-D2C72078D3AD}" type="presOf" srcId="{050C308F-4099-479C-A9E1-B0B05C9B2C4F}" destId="{E91BF623-28E8-4683-ABC1-C33337FF2B4E}" srcOrd="0" destOrd="0" presId="urn:microsoft.com/office/officeart/2005/8/layout/hierarchy1"/>
    <dgm:cxn modelId="{30771AE4-FEFF-4EC8-9461-BEE29E63D446}" srcId="{2180EF6C-0528-4875-A904-311F3062E400}" destId="{67BCA0E8-6AB3-419D-A060-E12063B7E7A6}" srcOrd="2" destOrd="0" parTransId="{39AC5502-158B-4860-89B1-BEEC9E94BBDC}" sibTransId="{E31ABDCA-ABCB-4C37-A4A0-A5AF62505914}"/>
    <dgm:cxn modelId="{CFC97EE6-F787-4663-A8B0-909DD75A3CB2}" type="presOf" srcId="{1D5F0B50-30D1-452B-A0FC-0D37AE1D4141}" destId="{4989F180-D3C3-4441-A15C-6BABD06AA9DE}" srcOrd="0" destOrd="0" presId="urn:microsoft.com/office/officeart/2005/8/layout/hierarchy1"/>
    <dgm:cxn modelId="{6A4D34EC-BBE5-4445-9770-3507DC33C755}" type="presOf" srcId="{206BBA33-FD6E-4935-B33E-1141E7FBBFCF}" destId="{B1E2FBFD-411B-4320-A061-35614C8BF08D}" srcOrd="0" destOrd="0" presId="urn:microsoft.com/office/officeart/2005/8/layout/hierarchy1"/>
    <dgm:cxn modelId="{D21D46F3-DF0A-46D8-917A-C7FD5EFEE32F}" srcId="{0FFC59F0-5EF3-4A15-A0E4-144D1569B51B}" destId="{1D5F0B50-30D1-452B-A0FC-0D37AE1D4141}" srcOrd="0" destOrd="0" parTransId="{050C308F-4099-479C-A9E1-B0B05C9B2C4F}" sibTransId="{2F1A94EF-01F2-43A5-860B-22019545A827}"/>
    <dgm:cxn modelId="{81C599F5-3D48-40D5-9A41-B0CE369686BD}" type="presOf" srcId="{39AC5502-158B-4860-89B1-BEEC9E94BBDC}" destId="{DF8217BB-A04F-4AB0-B066-3A882AF6E55F}" srcOrd="0" destOrd="0" presId="urn:microsoft.com/office/officeart/2005/8/layout/hierarchy1"/>
    <dgm:cxn modelId="{658A5FF6-D8B1-4144-A994-F50B19ACC253}" srcId="{67BCA0E8-6AB3-419D-A060-E12063B7E7A6}" destId="{206BBA33-FD6E-4935-B33E-1141E7FBBFCF}" srcOrd="0" destOrd="0" parTransId="{C195BC33-C1A1-4D0F-B7DC-2CF023E3E4EA}" sibTransId="{F3022636-B8F6-41C3-8A9E-193742C0F42D}"/>
    <dgm:cxn modelId="{28E951F7-E045-490B-8001-D15E42B1D314}" type="presOf" srcId="{9F425F98-B0D0-4748-8B3E-82ADAA0CAC63}" destId="{1D9A69A7-743E-49B4-8A32-771A0316DD0D}" srcOrd="0" destOrd="0" presId="urn:microsoft.com/office/officeart/2005/8/layout/hierarchy1"/>
    <dgm:cxn modelId="{D820B6FB-639F-49E7-A63C-4F9CDF68E6B0}" srcId="{2180EF6C-0528-4875-A904-311F3062E400}" destId="{5FC8F21E-2903-47FA-AE7A-9692DE9300FE}" srcOrd="0" destOrd="0" parTransId="{CD997A7D-6082-427E-881D-B88AC001C32D}" sibTransId="{C2130836-CE47-4E95-A0F0-C3AE9EC327BC}"/>
    <dgm:cxn modelId="{DC36BEFB-13FC-4229-8DD7-4ACCEAC9E93D}" srcId="{7354C02E-4C8B-40C9-852B-3E06FD57E0AE}" destId="{2180EF6C-0528-4875-A904-311F3062E400}" srcOrd="0" destOrd="0" parTransId="{5C1569A0-41A3-4795-8DCE-322554C7097B}" sibTransId="{FE1E0804-58DF-4E5D-BF48-CE386FB8C838}"/>
    <dgm:cxn modelId="{0FEDD6FE-B91B-4246-8DD9-BAB28C996710}" type="presOf" srcId="{67BCA0E8-6AB3-419D-A060-E12063B7E7A6}" destId="{B086DD28-3F98-4A18-B9D3-9432536CB2E6}" srcOrd="0" destOrd="0" presId="urn:microsoft.com/office/officeart/2005/8/layout/hierarchy1"/>
    <dgm:cxn modelId="{0A6174DA-E048-41DD-8D69-DA2FE42B94A5}" type="presParOf" srcId="{1F098DA4-11D7-4D39-BA86-0F6FB1D42244}" destId="{B73F1B58-23A7-4377-917C-E37DF0712D58}" srcOrd="0" destOrd="0" presId="urn:microsoft.com/office/officeart/2005/8/layout/hierarchy1"/>
    <dgm:cxn modelId="{253FD7C1-76F7-49B8-8EC4-8E699EE969B3}" type="presParOf" srcId="{B73F1B58-23A7-4377-917C-E37DF0712D58}" destId="{AAD12BD7-284F-4EBF-BE1B-97980708493C}" srcOrd="0" destOrd="0" presId="urn:microsoft.com/office/officeart/2005/8/layout/hierarchy1"/>
    <dgm:cxn modelId="{C5C1227B-FBBA-452C-B350-1519E5416753}" type="presParOf" srcId="{AAD12BD7-284F-4EBF-BE1B-97980708493C}" destId="{ABC2D780-F8B9-4F5A-A60A-2540EC3ED852}" srcOrd="0" destOrd="0" presId="urn:microsoft.com/office/officeart/2005/8/layout/hierarchy1"/>
    <dgm:cxn modelId="{4F73FC3F-2778-4239-98EB-8A0C2C938E79}" type="presParOf" srcId="{AAD12BD7-284F-4EBF-BE1B-97980708493C}" destId="{79DED860-59B9-41C0-A02C-6F4C27AF9559}" srcOrd="1" destOrd="0" presId="urn:microsoft.com/office/officeart/2005/8/layout/hierarchy1"/>
    <dgm:cxn modelId="{E3760AC4-1F30-42D5-AEE9-04AF98C2D565}" type="presParOf" srcId="{B73F1B58-23A7-4377-917C-E37DF0712D58}" destId="{B660F0CC-D7D8-41F1-8DFD-AA87457828DC}" srcOrd="1" destOrd="0" presId="urn:microsoft.com/office/officeart/2005/8/layout/hierarchy1"/>
    <dgm:cxn modelId="{8A1C6ED3-EE00-40C9-8C98-C984493DADDE}" type="presParOf" srcId="{B660F0CC-D7D8-41F1-8DFD-AA87457828DC}" destId="{2CE4B323-DE68-4BE6-A6A1-5BA518F5FD0C}" srcOrd="0" destOrd="0" presId="urn:microsoft.com/office/officeart/2005/8/layout/hierarchy1"/>
    <dgm:cxn modelId="{C99BDB08-BC94-44FB-84DE-87904E9C25DD}" type="presParOf" srcId="{B660F0CC-D7D8-41F1-8DFD-AA87457828DC}" destId="{32957109-554F-4CBA-9A3B-EC05FD951A7E}" srcOrd="1" destOrd="0" presId="urn:microsoft.com/office/officeart/2005/8/layout/hierarchy1"/>
    <dgm:cxn modelId="{D8D3DAF6-54B9-45AD-ACA7-5511208B7ED3}" type="presParOf" srcId="{32957109-554F-4CBA-9A3B-EC05FD951A7E}" destId="{083BAD4B-27B1-496F-B534-B808D6EB2189}" srcOrd="0" destOrd="0" presId="urn:microsoft.com/office/officeart/2005/8/layout/hierarchy1"/>
    <dgm:cxn modelId="{BF8311C8-8D9A-4645-8140-1E866DCEAAAC}" type="presParOf" srcId="{083BAD4B-27B1-496F-B534-B808D6EB2189}" destId="{8B5C38AE-B758-455A-8221-AC1DFC760383}" srcOrd="0" destOrd="0" presId="urn:microsoft.com/office/officeart/2005/8/layout/hierarchy1"/>
    <dgm:cxn modelId="{D9AC058D-E96B-4501-9057-247F4BB8AF27}" type="presParOf" srcId="{083BAD4B-27B1-496F-B534-B808D6EB2189}" destId="{400270A4-43EF-4C9B-8424-3562BCAF1F40}" srcOrd="1" destOrd="0" presId="urn:microsoft.com/office/officeart/2005/8/layout/hierarchy1"/>
    <dgm:cxn modelId="{EC165ED9-A015-442C-8B33-BBBBC85D19E0}" type="presParOf" srcId="{32957109-554F-4CBA-9A3B-EC05FD951A7E}" destId="{29A6DE56-3C07-4122-9A73-9AB112B8D4FE}" srcOrd="1" destOrd="0" presId="urn:microsoft.com/office/officeart/2005/8/layout/hierarchy1"/>
    <dgm:cxn modelId="{BB7528B2-CC10-43F2-9824-B3BC1D869F3C}" type="presParOf" srcId="{29A6DE56-3C07-4122-9A73-9AB112B8D4FE}" destId="{D0F5E8F9-3830-454D-AB0B-82ECEDAEA2E8}" srcOrd="0" destOrd="0" presId="urn:microsoft.com/office/officeart/2005/8/layout/hierarchy1"/>
    <dgm:cxn modelId="{6EA88AE3-9603-4146-89B4-4FADF5CA9780}" type="presParOf" srcId="{29A6DE56-3C07-4122-9A73-9AB112B8D4FE}" destId="{454EF4A3-2312-46DD-8DBA-7425F0B57A79}" srcOrd="1" destOrd="0" presId="urn:microsoft.com/office/officeart/2005/8/layout/hierarchy1"/>
    <dgm:cxn modelId="{4517C348-F65B-49C8-A01D-2FD0B45A18E3}" type="presParOf" srcId="{454EF4A3-2312-46DD-8DBA-7425F0B57A79}" destId="{A1421FA4-1417-45AD-81D8-ECED56AC7119}" srcOrd="0" destOrd="0" presId="urn:microsoft.com/office/officeart/2005/8/layout/hierarchy1"/>
    <dgm:cxn modelId="{C38115E6-3451-4994-A58D-3BBF3ADB0E0D}" type="presParOf" srcId="{A1421FA4-1417-45AD-81D8-ECED56AC7119}" destId="{FD117696-2237-4393-94A9-5D02E6A1C45E}" srcOrd="0" destOrd="0" presId="urn:microsoft.com/office/officeart/2005/8/layout/hierarchy1"/>
    <dgm:cxn modelId="{34362225-5A56-489D-BF08-192AE83CC2BC}" type="presParOf" srcId="{A1421FA4-1417-45AD-81D8-ECED56AC7119}" destId="{F96BC2EE-8BFA-4D98-80BD-E537C1020FED}" srcOrd="1" destOrd="0" presId="urn:microsoft.com/office/officeart/2005/8/layout/hierarchy1"/>
    <dgm:cxn modelId="{FB0E72C7-052C-4CED-8BE5-1E3BD599B516}" type="presParOf" srcId="{454EF4A3-2312-46DD-8DBA-7425F0B57A79}" destId="{3721B57D-FE33-490C-8D60-78574CB9FB19}" srcOrd="1" destOrd="0" presId="urn:microsoft.com/office/officeart/2005/8/layout/hierarchy1"/>
    <dgm:cxn modelId="{B623C94C-399B-45DD-9026-64B63A395FA2}" type="presParOf" srcId="{3721B57D-FE33-490C-8D60-78574CB9FB19}" destId="{E91BF623-28E8-4683-ABC1-C33337FF2B4E}" srcOrd="0" destOrd="0" presId="urn:microsoft.com/office/officeart/2005/8/layout/hierarchy1"/>
    <dgm:cxn modelId="{A0D52984-C632-42DF-BA06-58E62AA86E5B}" type="presParOf" srcId="{3721B57D-FE33-490C-8D60-78574CB9FB19}" destId="{CF4C5E64-9422-4014-968F-74EB711CCC2A}" srcOrd="1" destOrd="0" presId="urn:microsoft.com/office/officeart/2005/8/layout/hierarchy1"/>
    <dgm:cxn modelId="{96EB7920-1292-44EA-BC86-986DC6276317}" type="presParOf" srcId="{CF4C5E64-9422-4014-968F-74EB711CCC2A}" destId="{BE6CA764-E8CD-4E7F-B01C-25CD4298D68E}" srcOrd="0" destOrd="0" presId="urn:microsoft.com/office/officeart/2005/8/layout/hierarchy1"/>
    <dgm:cxn modelId="{761FA9D6-D1C6-45A8-A23B-1624C936738B}" type="presParOf" srcId="{BE6CA764-E8CD-4E7F-B01C-25CD4298D68E}" destId="{FBB7FE20-0BAC-440C-B397-A8130968845A}" srcOrd="0" destOrd="0" presId="urn:microsoft.com/office/officeart/2005/8/layout/hierarchy1"/>
    <dgm:cxn modelId="{A50D30B4-E26C-47D2-A5BB-C1E647210D79}" type="presParOf" srcId="{BE6CA764-E8CD-4E7F-B01C-25CD4298D68E}" destId="{4989F180-D3C3-4441-A15C-6BABD06AA9DE}" srcOrd="1" destOrd="0" presId="urn:microsoft.com/office/officeart/2005/8/layout/hierarchy1"/>
    <dgm:cxn modelId="{A56452B9-6CA9-4297-9369-73A34AE7BCDE}" type="presParOf" srcId="{CF4C5E64-9422-4014-968F-74EB711CCC2A}" destId="{B3668EAF-7041-4DF4-86DD-9D412AE9A888}" srcOrd="1" destOrd="0" presId="urn:microsoft.com/office/officeart/2005/8/layout/hierarchy1"/>
    <dgm:cxn modelId="{55CCEE58-7297-46FD-907C-D777BA4C0ADD}" type="presParOf" srcId="{3721B57D-FE33-490C-8D60-78574CB9FB19}" destId="{1D9A69A7-743E-49B4-8A32-771A0316DD0D}" srcOrd="2" destOrd="0" presId="urn:microsoft.com/office/officeart/2005/8/layout/hierarchy1"/>
    <dgm:cxn modelId="{EFF6A767-606D-4EA2-BD51-66300ABCC519}" type="presParOf" srcId="{3721B57D-FE33-490C-8D60-78574CB9FB19}" destId="{13C89EBC-8BC9-43E7-AE8E-15BE1D166664}" srcOrd="3" destOrd="0" presId="urn:microsoft.com/office/officeart/2005/8/layout/hierarchy1"/>
    <dgm:cxn modelId="{B47849A4-8BA1-43ED-8966-A46E209564FA}" type="presParOf" srcId="{13C89EBC-8BC9-43E7-AE8E-15BE1D166664}" destId="{C34DF6EA-599D-407B-8568-623255E796FD}" srcOrd="0" destOrd="0" presId="urn:microsoft.com/office/officeart/2005/8/layout/hierarchy1"/>
    <dgm:cxn modelId="{8D1ECC0B-01FF-48FF-AB97-23DC0F875F22}" type="presParOf" srcId="{C34DF6EA-599D-407B-8568-623255E796FD}" destId="{0B3D3DFA-6B28-4B6F-BD6C-DAFE71C72AB0}" srcOrd="0" destOrd="0" presId="urn:microsoft.com/office/officeart/2005/8/layout/hierarchy1"/>
    <dgm:cxn modelId="{C8222574-8BBF-4ABA-996B-27924827FABD}" type="presParOf" srcId="{C34DF6EA-599D-407B-8568-623255E796FD}" destId="{BEA989B1-4210-421E-9F14-FE619A245F7A}" srcOrd="1" destOrd="0" presId="urn:microsoft.com/office/officeart/2005/8/layout/hierarchy1"/>
    <dgm:cxn modelId="{E1FA5724-DE0F-48C3-A199-3CCB4B2C524B}" type="presParOf" srcId="{13C89EBC-8BC9-43E7-AE8E-15BE1D166664}" destId="{4D7250F0-0A54-42FE-AE20-8DEADE310492}" srcOrd="1" destOrd="0" presId="urn:microsoft.com/office/officeart/2005/8/layout/hierarchy1"/>
    <dgm:cxn modelId="{A27783FA-4862-4C69-9758-AA95032F0643}" type="presParOf" srcId="{B660F0CC-D7D8-41F1-8DFD-AA87457828DC}" destId="{CF7E6643-6DAD-4DE1-B4B4-35A64FBBDF17}" srcOrd="2" destOrd="0" presId="urn:microsoft.com/office/officeart/2005/8/layout/hierarchy1"/>
    <dgm:cxn modelId="{0D470D58-0C8F-45A3-80C9-0B3937F46370}" type="presParOf" srcId="{B660F0CC-D7D8-41F1-8DFD-AA87457828DC}" destId="{C58FC36B-672C-4C67-BA8F-7E86224C8083}" srcOrd="3" destOrd="0" presId="urn:microsoft.com/office/officeart/2005/8/layout/hierarchy1"/>
    <dgm:cxn modelId="{AF71E88B-98D2-47E0-BFE1-5292B8B169EB}" type="presParOf" srcId="{C58FC36B-672C-4C67-BA8F-7E86224C8083}" destId="{3D69FE38-3751-40F0-A4EB-F387B96C377F}" srcOrd="0" destOrd="0" presId="urn:microsoft.com/office/officeart/2005/8/layout/hierarchy1"/>
    <dgm:cxn modelId="{1AB80236-4E91-4601-A0DD-4DFA04B5474F}" type="presParOf" srcId="{3D69FE38-3751-40F0-A4EB-F387B96C377F}" destId="{0D60BD4E-83F9-4A01-AD9B-0EBDFC4A13BF}" srcOrd="0" destOrd="0" presId="urn:microsoft.com/office/officeart/2005/8/layout/hierarchy1"/>
    <dgm:cxn modelId="{91568051-5F2A-4945-9EE5-B2A96AF5AB4A}" type="presParOf" srcId="{3D69FE38-3751-40F0-A4EB-F387B96C377F}" destId="{7E8CC711-04DF-48F4-AB57-F80A2F2F7E16}" srcOrd="1" destOrd="0" presId="urn:microsoft.com/office/officeart/2005/8/layout/hierarchy1"/>
    <dgm:cxn modelId="{DA6EFAB3-7BEF-4C54-83BB-8F3A2C6F7C65}" type="presParOf" srcId="{C58FC36B-672C-4C67-BA8F-7E86224C8083}" destId="{16708CC2-386A-40A7-975D-8B63B90C2CD3}" srcOrd="1" destOrd="0" presId="urn:microsoft.com/office/officeart/2005/8/layout/hierarchy1"/>
    <dgm:cxn modelId="{F4DC8D0E-FFD5-44F2-B02F-11647C6B3AE3}" type="presParOf" srcId="{16708CC2-386A-40A7-975D-8B63B90C2CD3}" destId="{31118439-E639-457D-90B8-43AC5EA1F750}" srcOrd="0" destOrd="0" presId="urn:microsoft.com/office/officeart/2005/8/layout/hierarchy1"/>
    <dgm:cxn modelId="{2EA5FBD6-16B9-42A0-9A44-01BEDD75F01F}" type="presParOf" srcId="{16708CC2-386A-40A7-975D-8B63B90C2CD3}" destId="{115AE3F9-21AA-4D05-A05C-1B24BA071C26}" srcOrd="1" destOrd="0" presId="urn:microsoft.com/office/officeart/2005/8/layout/hierarchy1"/>
    <dgm:cxn modelId="{07CBB457-3A43-4453-BEBD-AEA8E2020D1C}" type="presParOf" srcId="{115AE3F9-21AA-4D05-A05C-1B24BA071C26}" destId="{5FB2B2A2-11BF-44D2-9434-F5B58A5EB303}" srcOrd="0" destOrd="0" presId="urn:microsoft.com/office/officeart/2005/8/layout/hierarchy1"/>
    <dgm:cxn modelId="{A9CF3DA9-56C0-4372-B76D-7B23B82E49C2}" type="presParOf" srcId="{5FB2B2A2-11BF-44D2-9434-F5B58A5EB303}" destId="{D39BF262-E73D-4D24-A010-CD982727681E}" srcOrd="0" destOrd="0" presId="urn:microsoft.com/office/officeart/2005/8/layout/hierarchy1"/>
    <dgm:cxn modelId="{CF7660BF-27DA-44D4-A6F7-5C39724E102A}" type="presParOf" srcId="{5FB2B2A2-11BF-44D2-9434-F5B58A5EB303}" destId="{443878DE-8E1D-411D-A6FB-B3C987389244}" srcOrd="1" destOrd="0" presId="urn:microsoft.com/office/officeart/2005/8/layout/hierarchy1"/>
    <dgm:cxn modelId="{7D951EDE-068E-4F1C-A1AA-1E5FC0C108E8}" type="presParOf" srcId="{115AE3F9-21AA-4D05-A05C-1B24BA071C26}" destId="{FC2F0B4E-C175-4407-83B5-06B82B8F3795}" srcOrd="1" destOrd="0" presId="urn:microsoft.com/office/officeart/2005/8/layout/hierarchy1"/>
    <dgm:cxn modelId="{6375D952-6467-4F82-967F-705CB9C97F9A}" type="presParOf" srcId="{FC2F0B4E-C175-4407-83B5-06B82B8F3795}" destId="{4A01DD62-B25B-4D2B-98D6-709DB478C08B}" srcOrd="0" destOrd="0" presId="urn:microsoft.com/office/officeart/2005/8/layout/hierarchy1"/>
    <dgm:cxn modelId="{9A090E42-80F7-4F82-BD6A-1542761A0E57}" type="presParOf" srcId="{FC2F0B4E-C175-4407-83B5-06B82B8F3795}" destId="{659875D3-6CD1-455C-B473-9DE11A298B14}" srcOrd="1" destOrd="0" presId="urn:microsoft.com/office/officeart/2005/8/layout/hierarchy1"/>
    <dgm:cxn modelId="{221394BF-6002-4BA0-BF3C-BF4D421F51A1}" type="presParOf" srcId="{659875D3-6CD1-455C-B473-9DE11A298B14}" destId="{8ED9E220-0FFB-45FD-A560-87848CF2F1A0}" srcOrd="0" destOrd="0" presId="urn:microsoft.com/office/officeart/2005/8/layout/hierarchy1"/>
    <dgm:cxn modelId="{0861B223-84A9-4875-B182-7771A6B61AAE}" type="presParOf" srcId="{8ED9E220-0FFB-45FD-A560-87848CF2F1A0}" destId="{D9E2BCC3-B641-475E-BE20-5A1B21745308}" srcOrd="0" destOrd="0" presId="urn:microsoft.com/office/officeart/2005/8/layout/hierarchy1"/>
    <dgm:cxn modelId="{C3A52808-4218-44E6-9D2C-8124167ACDC1}" type="presParOf" srcId="{8ED9E220-0FFB-45FD-A560-87848CF2F1A0}" destId="{0F512085-5251-4051-A296-901D107338AA}" srcOrd="1" destOrd="0" presId="urn:microsoft.com/office/officeart/2005/8/layout/hierarchy1"/>
    <dgm:cxn modelId="{D91F5C3F-E62F-4CAF-99BC-20FD6FC90CBB}" type="presParOf" srcId="{659875D3-6CD1-455C-B473-9DE11A298B14}" destId="{BB259C23-298E-4BDB-A58F-FFE3D8CC7BE5}" srcOrd="1" destOrd="0" presId="urn:microsoft.com/office/officeart/2005/8/layout/hierarchy1"/>
    <dgm:cxn modelId="{569C6B14-6687-47BC-9975-CB9BB41104C3}" type="presParOf" srcId="{B660F0CC-D7D8-41F1-8DFD-AA87457828DC}" destId="{DF8217BB-A04F-4AB0-B066-3A882AF6E55F}" srcOrd="4" destOrd="0" presId="urn:microsoft.com/office/officeart/2005/8/layout/hierarchy1"/>
    <dgm:cxn modelId="{292C2B82-B3DB-43F2-9CB7-2E9ABA1B1181}" type="presParOf" srcId="{B660F0CC-D7D8-41F1-8DFD-AA87457828DC}" destId="{613F53F3-7112-47CB-B5D8-0C60CC89FBB8}" srcOrd="5" destOrd="0" presId="urn:microsoft.com/office/officeart/2005/8/layout/hierarchy1"/>
    <dgm:cxn modelId="{207A321B-1C30-4BBE-84CB-FAF0B5E5A8C5}" type="presParOf" srcId="{613F53F3-7112-47CB-B5D8-0C60CC89FBB8}" destId="{F8298375-E50A-4B0C-8B29-AE06DD62BCDD}" srcOrd="0" destOrd="0" presId="urn:microsoft.com/office/officeart/2005/8/layout/hierarchy1"/>
    <dgm:cxn modelId="{E22D4A80-CE2F-4631-B014-1FC6887C7535}" type="presParOf" srcId="{F8298375-E50A-4B0C-8B29-AE06DD62BCDD}" destId="{F568FE32-9397-41AD-947A-1C05ACB0B77A}" srcOrd="0" destOrd="0" presId="urn:microsoft.com/office/officeart/2005/8/layout/hierarchy1"/>
    <dgm:cxn modelId="{6D66AB48-33C1-42D9-ADC0-BDC8B4F4C2BB}" type="presParOf" srcId="{F8298375-E50A-4B0C-8B29-AE06DD62BCDD}" destId="{B086DD28-3F98-4A18-B9D3-9432536CB2E6}" srcOrd="1" destOrd="0" presId="urn:microsoft.com/office/officeart/2005/8/layout/hierarchy1"/>
    <dgm:cxn modelId="{E1936CA5-2D3D-4CAE-94AA-012A0A023A18}" type="presParOf" srcId="{613F53F3-7112-47CB-B5D8-0C60CC89FBB8}" destId="{3E343278-24F7-4EE0-9754-072ED16FE7D1}" srcOrd="1" destOrd="0" presId="urn:microsoft.com/office/officeart/2005/8/layout/hierarchy1"/>
    <dgm:cxn modelId="{73CCC1A4-3EDB-4283-A204-A585B2712B15}" type="presParOf" srcId="{3E343278-24F7-4EE0-9754-072ED16FE7D1}" destId="{747DC306-335A-4DD2-9AEA-DAB54BD1A0FD}" srcOrd="0" destOrd="0" presId="urn:microsoft.com/office/officeart/2005/8/layout/hierarchy1"/>
    <dgm:cxn modelId="{90375DA5-82F1-4326-905F-0330B1308099}" type="presParOf" srcId="{3E343278-24F7-4EE0-9754-072ED16FE7D1}" destId="{0A3C52BC-2E2E-438F-9586-1AC897471501}" srcOrd="1" destOrd="0" presId="urn:microsoft.com/office/officeart/2005/8/layout/hierarchy1"/>
    <dgm:cxn modelId="{82656B98-8ACF-4833-9477-C05C79F99E2C}" type="presParOf" srcId="{0A3C52BC-2E2E-438F-9586-1AC897471501}" destId="{EAE9C583-62D0-4DC0-838F-73E0A455C55F}" srcOrd="0" destOrd="0" presId="urn:microsoft.com/office/officeart/2005/8/layout/hierarchy1"/>
    <dgm:cxn modelId="{97980633-E5A5-43C9-BC79-8E4D7BA00737}" type="presParOf" srcId="{EAE9C583-62D0-4DC0-838F-73E0A455C55F}" destId="{37E10287-32FD-4EBA-A3F2-4D99950F0224}" srcOrd="0" destOrd="0" presId="urn:microsoft.com/office/officeart/2005/8/layout/hierarchy1"/>
    <dgm:cxn modelId="{278D7346-67BB-401D-8228-B6BBE9747CE7}" type="presParOf" srcId="{EAE9C583-62D0-4DC0-838F-73E0A455C55F}" destId="{B1E2FBFD-411B-4320-A061-35614C8BF08D}" srcOrd="1" destOrd="0" presId="urn:microsoft.com/office/officeart/2005/8/layout/hierarchy1"/>
    <dgm:cxn modelId="{0BCEB24D-73B8-45E0-AB58-5BFC97CE9D44}" type="presParOf" srcId="{0A3C52BC-2E2E-438F-9586-1AC897471501}" destId="{16D17ED5-0DE5-42A1-A1B5-050A48B7853B}" srcOrd="1" destOrd="0" presId="urn:microsoft.com/office/officeart/2005/8/layout/hierarchy1"/>
    <dgm:cxn modelId="{0057897C-8082-4336-AF49-ECBDC0E9BF97}" type="presParOf" srcId="{16D17ED5-0DE5-42A1-A1B5-050A48B7853B}" destId="{8118871C-36DA-49CB-AE50-750CD2444983}" srcOrd="0" destOrd="0" presId="urn:microsoft.com/office/officeart/2005/8/layout/hierarchy1"/>
    <dgm:cxn modelId="{B9AE89E3-E2A3-47C6-846C-DEB9398E5894}" type="presParOf" srcId="{16D17ED5-0DE5-42A1-A1B5-050A48B7853B}" destId="{21E164FF-DED5-4F34-8157-9814213BA849}" srcOrd="1" destOrd="0" presId="urn:microsoft.com/office/officeart/2005/8/layout/hierarchy1"/>
    <dgm:cxn modelId="{5C1150B6-8586-489B-9718-95B7395A0E8A}" type="presParOf" srcId="{21E164FF-DED5-4F34-8157-9814213BA849}" destId="{3FF74CE7-4C50-4545-8BF1-1F6DD22109B1}" srcOrd="0" destOrd="0" presId="urn:microsoft.com/office/officeart/2005/8/layout/hierarchy1"/>
    <dgm:cxn modelId="{C0FD8EB3-D6DA-4CBA-BC0B-D53271DEEDDC}" type="presParOf" srcId="{3FF74CE7-4C50-4545-8BF1-1F6DD22109B1}" destId="{3A34773F-058B-4C72-9F61-B92E3FE71783}" srcOrd="0" destOrd="0" presId="urn:microsoft.com/office/officeart/2005/8/layout/hierarchy1"/>
    <dgm:cxn modelId="{DA03C7DF-16B2-4345-80AF-99A51E713478}" type="presParOf" srcId="{3FF74CE7-4C50-4545-8BF1-1F6DD22109B1}" destId="{38EB6C76-0946-4AD6-AED1-94F9872CEEB8}" srcOrd="1" destOrd="0" presId="urn:microsoft.com/office/officeart/2005/8/layout/hierarchy1"/>
    <dgm:cxn modelId="{1D75D47A-2250-42EA-A206-CB740F06A804}" type="presParOf" srcId="{21E164FF-DED5-4F34-8157-9814213BA849}" destId="{29FE854E-016F-4569-86E9-19080842CB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6FBE761-48A6-45A5-9B35-36D37854903C}"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tr-TR"/>
        </a:p>
      </dgm:t>
    </dgm:pt>
    <dgm:pt modelId="{8C58A59B-E0A7-4BF4-B742-84F0EEEF73BC}">
      <dgm:prSet phldrT="[Metin]"/>
      <dgm:spPr/>
      <dgm:t>
        <a:bodyPr/>
        <a:lstStyle/>
        <a:p>
          <a:r>
            <a:rPr lang="tr-TR" dirty="0"/>
            <a:t>TANI </a:t>
          </a:r>
        </a:p>
        <a:p>
          <a:r>
            <a:rPr lang="tr-TR" dirty="0"/>
            <a:t>(tüm branşlar)</a:t>
          </a:r>
        </a:p>
      </dgm:t>
    </dgm:pt>
    <dgm:pt modelId="{7FACDB66-B84D-4050-8F30-4441C44AFA28}" type="parTrans" cxnId="{7682E2FB-8DB1-4835-A11B-4B09595A395D}">
      <dgm:prSet/>
      <dgm:spPr/>
      <dgm:t>
        <a:bodyPr/>
        <a:lstStyle/>
        <a:p>
          <a:endParaRPr lang="tr-TR"/>
        </a:p>
      </dgm:t>
    </dgm:pt>
    <dgm:pt modelId="{934FB1DC-8E6B-4DCB-A44E-37A0F1C8075D}" type="sibTrans" cxnId="{7682E2FB-8DB1-4835-A11B-4B09595A395D}">
      <dgm:prSet/>
      <dgm:spPr/>
      <dgm:t>
        <a:bodyPr/>
        <a:lstStyle/>
        <a:p>
          <a:endParaRPr lang="tr-TR"/>
        </a:p>
      </dgm:t>
    </dgm:pt>
    <dgm:pt modelId="{703BB603-4F58-4752-A7AE-377C3AB9EEB1}">
      <dgm:prSet phldrT="[Metin]"/>
      <dgm:spPr/>
      <dgm:t>
        <a:bodyPr/>
        <a:lstStyle/>
        <a:p>
          <a:r>
            <a:rPr lang="tr-TR" dirty="0"/>
            <a:t>Fizyoterapist</a:t>
          </a:r>
        </a:p>
        <a:p>
          <a:r>
            <a:rPr lang="tr-TR" dirty="0"/>
            <a:t>(klinik karar verme süreci) </a:t>
          </a:r>
        </a:p>
      </dgm:t>
    </dgm:pt>
    <dgm:pt modelId="{CE37FF5B-1200-49AC-97CD-3248EC44DF2D}" type="parTrans" cxnId="{40C0A68D-A9A6-4F69-8102-7AD3F519A4A5}">
      <dgm:prSet/>
      <dgm:spPr/>
      <dgm:t>
        <a:bodyPr/>
        <a:lstStyle/>
        <a:p>
          <a:endParaRPr lang="tr-TR"/>
        </a:p>
      </dgm:t>
    </dgm:pt>
    <dgm:pt modelId="{A64FBABE-CC91-41A5-A1B4-6B4CCBF99665}" type="sibTrans" cxnId="{40C0A68D-A9A6-4F69-8102-7AD3F519A4A5}">
      <dgm:prSet/>
      <dgm:spPr/>
      <dgm:t>
        <a:bodyPr/>
        <a:lstStyle/>
        <a:p>
          <a:endParaRPr lang="tr-TR"/>
        </a:p>
      </dgm:t>
    </dgm:pt>
    <dgm:pt modelId="{19B79FD2-1873-45FF-A53F-68EC6C2B080D}">
      <dgm:prSet phldrT="[Metin]"/>
      <dgm:spPr/>
      <dgm:t>
        <a:bodyPr/>
        <a:lstStyle/>
        <a:p>
          <a:r>
            <a:rPr lang="tr-TR" dirty="0"/>
            <a:t>Hekime konsültasyon</a:t>
          </a:r>
        </a:p>
      </dgm:t>
    </dgm:pt>
    <dgm:pt modelId="{731EEA99-BE53-4220-AE9F-F3AFD95D9A59}" type="parTrans" cxnId="{B4AFAFC1-1A18-43C6-9B56-E18B668490A5}">
      <dgm:prSet/>
      <dgm:spPr/>
      <dgm:t>
        <a:bodyPr/>
        <a:lstStyle/>
        <a:p>
          <a:endParaRPr lang="tr-TR"/>
        </a:p>
      </dgm:t>
    </dgm:pt>
    <dgm:pt modelId="{3CE126B9-66EC-4E46-A2A1-A7FB12DE6BDD}" type="sibTrans" cxnId="{B4AFAFC1-1A18-43C6-9B56-E18B668490A5}">
      <dgm:prSet/>
      <dgm:spPr/>
      <dgm:t>
        <a:bodyPr/>
        <a:lstStyle/>
        <a:p>
          <a:endParaRPr lang="tr-TR"/>
        </a:p>
      </dgm:t>
    </dgm:pt>
    <dgm:pt modelId="{E3CB3551-0CAE-4E94-B96A-A0A8DDCA9276}">
      <dgm:prSet phldrT="[Metin]"/>
      <dgm:spPr/>
      <dgm:t>
        <a:bodyPr/>
        <a:lstStyle/>
        <a:p>
          <a:r>
            <a:rPr lang="tr-TR" dirty="0" err="1"/>
            <a:t>Ftr</a:t>
          </a:r>
          <a:r>
            <a:rPr lang="tr-TR" dirty="0"/>
            <a:t> programı</a:t>
          </a:r>
        </a:p>
      </dgm:t>
    </dgm:pt>
    <dgm:pt modelId="{41DEAFB5-F7BB-431B-91B2-9E46C9BB39C2}" type="parTrans" cxnId="{E9B4E987-B87B-428C-A58C-E330FB05E00E}">
      <dgm:prSet/>
      <dgm:spPr/>
      <dgm:t>
        <a:bodyPr/>
        <a:lstStyle/>
        <a:p>
          <a:endParaRPr lang="tr-TR"/>
        </a:p>
      </dgm:t>
    </dgm:pt>
    <dgm:pt modelId="{651AF1AD-2C2D-4945-BA77-E909CACBEA41}" type="sibTrans" cxnId="{E9B4E987-B87B-428C-A58C-E330FB05E00E}">
      <dgm:prSet/>
      <dgm:spPr/>
      <dgm:t>
        <a:bodyPr/>
        <a:lstStyle/>
        <a:p>
          <a:endParaRPr lang="tr-TR"/>
        </a:p>
      </dgm:t>
    </dgm:pt>
    <dgm:pt modelId="{A59AB70E-9E8F-4F65-8D78-40EDA8FA0EA3}">
      <dgm:prSet phldrT="[Metin]"/>
      <dgm:spPr/>
      <dgm:t>
        <a:bodyPr/>
        <a:lstStyle/>
        <a:p>
          <a:r>
            <a:rPr lang="tr-TR" dirty="0"/>
            <a:t>Hekime konsültasyon  </a:t>
          </a:r>
        </a:p>
      </dgm:t>
    </dgm:pt>
    <dgm:pt modelId="{A158288C-4599-40CA-9DE7-0913D23EC141}" type="parTrans" cxnId="{17176EB2-1692-406B-957F-7AAC19BCAB80}">
      <dgm:prSet/>
      <dgm:spPr/>
      <dgm:t>
        <a:bodyPr/>
        <a:lstStyle/>
        <a:p>
          <a:endParaRPr lang="tr-TR"/>
        </a:p>
      </dgm:t>
    </dgm:pt>
    <dgm:pt modelId="{2854B40E-0EE5-4AE1-839D-C5EF6E6B87A1}" type="sibTrans" cxnId="{17176EB2-1692-406B-957F-7AAC19BCAB80}">
      <dgm:prSet/>
      <dgm:spPr/>
      <dgm:t>
        <a:bodyPr/>
        <a:lstStyle/>
        <a:p>
          <a:endParaRPr lang="tr-TR"/>
        </a:p>
      </dgm:t>
    </dgm:pt>
    <dgm:pt modelId="{3E0C9075-92D5-461C-83D2-6626A23863D3}" type="pres">
      <dgm:prSet presAssocID="{E6FBE761-48A6-45A5-9B35-36D37854903C}" presName="hierChild1" presStyleCnt="0">
        <dgm:presLayoutVars>
          <dgm:chPref val="1"/>
          <dgm:dir/>
          <dgm:animOne val="branch"/>
          <dgm:animLvl val="lvl"/>
          <dgm:resizeHandles/>
        </dgm:presLayoutVars>
      </dgm:prSet>
      <dgm:spPr/>
    </dgm:pt>
    <dgm:pt modelId="{3F5CE26E-D2B0-4A1D-A47A-AED1E0942A19}" type="pres">
      <dgm:prSet presAssocID="{8C58A59B-E0A7-4BF4-B742-84F0EEEF73BC}" presName="hierRoot1" presStyleCnt="0"/>
      <dgm:spPr/>
    </dgm:pt>
    <dgm:pt modelId="{F20252DD-0E79-49DB-84AF-6C875EA78489}" type="pres">
      <dgm:prSet presAssocID="{8C58A59B-E0A7-4BF4-B742-84F0EEEF73BC}" presName="composite" presStyleCnt="0"/>
      <dgm:spPr/>
    </dgm:pt>
    <dgm:pt modelId="{820C81C2-AE15-4658-8C4E-F93D487B55E7}" type="pres">
      <dgm:prSet presAssocID="{8C58A59B-E0A7-4BF4-B742-84F0EEEF73BC}" presName="background" presStyleLbl="node0" presStyleIdx="0" presStyleCnt="1"/>
      <dgm:spPr/>
    </dgm:pt>
    <dgm:pt modelId="{E4228CA4-479A-4AA6-A36D-D8FDCA356DE5}" type="pres">
      <dgm:prSet presAssocID="{8C58A59B-E0A7-4BF4-B742-84F0EEEF73BC}" presName="text" presStyleLbl="fgAcc0" presStyleIdx="0" presStyleCnt="1">
        <dgm:presLayoutVars>
          <dgm:chPref val="3"/>
        </dgm:presLayoutVars>
      </dgm:prSet>
      <dgm:spPr/>
    </dgm:pt>
    <dgm:pt modelId="{9055F1E7-F554-41B6-A781-1B3696402DC5}" type="pres">
      <dgm:prSet presAssocID="{8C58A59B-E0A7-4BF4-B742-84F0EEEF73BC}" presName="hierChild2" presStyleCnt="0"/>
      <dgm:spPr/>
    </dgm:pt>
    <dgm:pt modelId="{F6E91DDC-84C6-4D1D-9A88-47C0613671D5}" type="pres">
      <dgm:prSet presAssocID="{CE37FF5B-1200-49AC-97CD-3248EC44DF2D}" presName="Name10" presStyleLbl="parChTrans1D2" presStyleIdx="0" presStyleCnt="1"/>
      <dgm:spPr/>
    </dgm:pt>
    <dgm:pt modelId="{00D6FF7E-7876-4D5E-8AFE-40A80CF31F1A}" type="pres">
      <dgm:prSet presAssocID="{703BB603-4F58-4752-A7AE-377C3AB9EEB1}" presName="hierRoot2" presStyleCnt="0"/>
      <dgm:spPr/>
    </dgm:pt>
    <dgm:pt modelId="{423D4E6F-62F5-4D3C-84B5-EF9BA9C47B60}" type="pres">
      <dgm:prSet presAssocID="{703BB603-4F58-4752-A7AE-377C3AB9EEB1}" presName="composite2" presStyleCnt="0"/>
      <dgm:spPr/>
    </dgm:pt>
    <dgm:pt modelId="{B0AAE3B1-6842-45D2-B497-5533436750BC}" type="pres">
      <dgm:prSet presAssocID="{703BB603-4F58-4752-A7AE-377C3AB9EEB1}" presName="background2" presStyleLbl="node2" presStyleIdx="0" presStyleCnt="1"/>
      <dgm:spPr/>
    </dgm:pt>
    <dgm:pt modelId="{B68A6312-F31F-45BF-920D-0B0765BC6FE4}" type="pres">
      <dgm:prSet presAssocID="{703BB603-4F58-4752-A7AE-377C3AB9EEB1}" presName="text2" presStyleLbl="fgAcc2" presStyleIdx="0" presStyleCnt="1">
        <dgm:presLayoutVars>
          <dgm:chPref val="3"/>
        </dgm:presLayoutVars>
      </dgm:prSet>
      <dgm:spPr/>
    </dgm:pt>
    <dgm:pt modelId="{3A1F4FAE-9730-495B-8740-A6F90F244563}" type="pres">
      <dgm:prSet presAssocID="{703BB603-4F58-4752-A7AE-377C3AB9EEB1}" presName="hierChild3" presStyleCnt="0"/>
      <dgm:spPr/>
    </dgm:pt>
    <dgm:pt modelId="{44344FE7-FAD6-41D7-8A85-72D5962F1B1D}" type="pres">
      <dgm:prSet presAssocID="{731EEA99-BE53-4220-AE9F-F3AFD95D9A59}" presName="Name17" presStyleLbl="parChTrans1D3" presStyleIdx="0" presStyleCnt="2"/>
      <dgm:spPr/>
    </dgm:pt>
    <dgm:pt modelId="{EDC8EEAA-2935-4EF4-9CEB-97DCBD42023D}" type="pres">
      <dgm:prSet presAssocID="{19B79FD2-1873-45FF-A53F-68EC6C2B080D}" presName="hierRoot3" presStyleCnt="0"/>
      <dgm:spPr/>
    </dgm:pt>
    <dgm:pt modelId="{48235B7F-FBEA-4E87-BBFF-E99694A33BA2}" type="pres">
      <dgm:prSet presAssocID="{19B79FD2-1873-45FF-A53F-68EC6C2B080D}" presName="composite3" presStyleCnt="0"/>
      <dgm:spPr/>
    </dgm:pt>
    <dgm:pt modelId="{EEE4688A-9DBC-4CA0-B4EC-3FC30DC3F94F}" type="pres">
      <dgm:prSet presAssocID="{19B79FD2-1873-45FF-A53F-68EC6C2B080D}" presName="background3" presStyleLbl="node3" presStyleIdx="0" presStyleCnt="2"/>
      <dgm:spPr/>
    </dgm:pt>
    <dgm:pt modelId="{5EE1A037-3425-4C8C-818D-EFA1372F0DC9}" type="pres">
      <dgm:prSet presAssocID="{19B79FD2-1873-45FF-A53F-68EC6C2B080D}" presName="text3" presStyleLbl="fgAcc3" presStyleIdx="0" presStyleCnt="2">
        <dgm:presLayoutVars>
          <dgm:chPref val="3"/>
        </dgm:presLayoutVars>
      </dgm:prSet>
      <dgm:spPr/>
    </dgm:pt>
    <dgm:pt modelId="{E4CAED00-CCEB-417E-9852-2C563D080427}" type="pres">
      <dgm:prSet presAssocID="{19B79FD2-1873-45FF-A53F-68EC6C2B080D}" presName="hierChild4" presStyleCnt="0"/>
      <dgm:spPr/>
    </dgm:pt>
    <dgm:pt modelId="{1DBB7434-00BC-4D48-9330-BA70DED4354A}" type="pres">
      <dgm:prSet presAssocID="{41DEAFB5-F7BB-431B-91B2-9E46C9BB39C2}" presName="Name17" presStyleLbl="parChTrans1D3" presStyleIdx="1" presStyleCnt="2"/>
      <dgm:spPr/>
    </dgm:pt>
    <dgm:pt modelId="{751A11EE-C272-420B-B274-D3870636AE89}" type="pres">
      <dgm:prSet presAssocID="{E3CB3551-0CAE-4E94-B96A-A0A8DDCA9276}" presName="hierRoot3" presStyleCnt="0"/>
      <dgm:spPr/>
    </dgm:pt>
    <dgm:pt modelId="{6C11687D-35DC-487A-B40B-F67E3CF105FC}" type="pres">
      <dgm:prSet presAssocID="{E3CB3551-0CAE-4E94-B96A-A0A8DDCA9276}" presName="composite3" presStyleCnt="0"/>
      <dgm:spPr/>
    </dgm:pt>
    <dgm:pt modelId="{A636B58E-18D2-471A-9F30-A6F9947EBA53}" type="pres">
      <dgm:prSet presAssocID="{E3CB3551-0CAE-4E94-B96A-A0A8DDCA9276}" presName="background3" presStyleLbl="node3" presStyleIdx="1" presStyleCnt="2"/>
      <dgm:spPr/>
    </dgm:pt>
    <dgm:pt modelId="{121D8165-44CF-40BD-A2FD-0D05F24CFD2C}" type="pres">
      <dgm:prSet presAssocID="{E3CB3551-0CAE-4E94-B96A-A0A8DDCA9276}" presName="text3" presStyleLbl="fgAcc3" presStyleIdx="1" presStyleCnt="2">
        <dgm:presLayoutVars>
          <dgm:chPref val="3"/>
        </dgm:presLayoutVars>
      </dgm:prSet>
      <dgm:spPr/>
    </dgm:pt>
    <dgm:pt modelId="{F1D9F791-F3A2-425E-9A83-8EAD90211704}" type="pres">
      <dgm:prSet presAssocID="{E3CB3551-0CAE-4E94-B96A-A0A8DDCA9276}" presName="hierChild4" presStyleCnt="0"/>
      <dgm:spPr/>
    </dgm:pt>
    <dgm:pt modelId="{953CB237-9B1C-44FA-8CAC-57CC2B2D8A6D}" type="pres">
      <dgm:prSet presAssocID="{A158288C-4599-40CA-9DE7-0913D23EC141}" presName="Name23" presStyleLbl="parChTrans1D4" presStyleIdx="0" presStyleCnt="1"/>
      <dgm:spPr/>
    </dgm:pt>
    <dgm:pt modelId="{F63EC0DA-5478-4F41-9FCE-ACC08AC50595}" type="pres">
      <dgm:prSet presAssocID="{A59AB70E-9E8F-4F65-8D78-40EDA8FA0EA3}" presName="hierRoot4" presStyleCnt="0"/>
      <dgm:spPr/>
    </dgm:pt>
    <dgm:pt modelId="{2765BE1F-F4BB-450A-AC68-442CF2F4D538}" type="pres">
      <dgm:prSet presAssocID="{A59AB70E-9E8F-4F65-8D78-40EDA8FA0EA3}" presName="composite4" presStyleCnt="0"/>
      <dgm:spPr/>
    </dgm:pt>
    <dgm:pt modelId="{7B231810-20F7-4970-A6B4-496D7F09271F}" type="pres">
      <dgm:prSet presAssocID="{A59AB70E-9E8F-4F65-8D78-40EDA8FA0EA3}" presName="background4" presStyleLbl="node4" presStyleIdx="0" presStyleCnt="1"/>
      <dgm:spPr/>
    </dgm:pt>
    <dgm:pt modelId="{A3F9A6F1-6561-4FA4-AD4C-C9A6E23F2AF9}" type="pres">
      <dgm:prSet presAssocID="{A59AB70E-9E8F-4F65-8D78-40EDA8FA0EA3}" presName="text4" presStyleLbl="fgAcc4" presStyleIdx="0" presStyleCnt="1">
        <dgm:presLayoutVars>
          <dgm:chPref val="3"/>
        </dgm:presLayoutVars>
      </dgm:prSet>
      <dgm:spPr/>
    </dgm:pt>
    <dgm:pt modelId="{874FD6AF-9EB4-44EF-A2B7-ACF00BB5187A}" type="pres">
      <dgm:prSet presAssocID="{A59AB70E-9E8F-4F65-8D78-40EDA8FA0EA3}" presName="hierChild5" presStyleCnt="0"/>
      <dgm:spPr/>
    </dgm:pt>
  </dgm:ptLst>
  <dgm:cxnLst>
    <dgm:cxn modelId="{C3314C10-73E6-4E39-B328-12AE10577BB0}" type="presOf" srcId="{41DEAFB5-F7BB-431B-91B2-9E46C9BB39C2}" destId="{1DBB7434-00BC-4D48-9330-BA70DED4354A}" srcOrd="0" destOrd="0" presId="urn:microsoft.com/office/officeart/2005/8/layout/hierarchy1"/>
    <dgm:cxn modelId="{2A7D541D-77E8-4860-9CB4-02159F7BD838}" type="presOf" srcId="{A59AB70E-9E8F-4F65-8D78-40EDA8FA0EA3}" destId="{A3F9A6F1-6561-4FA4-AD4C-C9A6E23F2AF9}" srcOrd="0" destOrd="0" presId="urn:microsoft.com/office/officeart/2005/8/layout/hierarchy1"/>
    <dgm:cxn modelId="{C4D27229-C83B-4A63-BC9D-C5C915C379E1}" type="presOf" srcId="{19B79FD2-1873-45FF-A53F-68EC6C2B080D}" destId="{5EE1A037-3425-4C8C-818D-EFA1372F0DC9}" srcOrd="0" destOrd="0" presId="urn:microsoft.com/office/officeart/2005/8/layout/hierarchy1"/>
    <dgm:cxn modelId="{21BD012C-8B0A-4EB8-85C3-6E73DD3B86F9}" type="presOf" srcId="{731EEA99-BE53-4220-AE9F-F3AFD95D9A59}" destId="{44344FE7-FAD6-41D7-8A85-72D5962F1B1D}" srcOrd="0" destOrd="0" presId="urn:microsoft.com/office/officeart/2005/8/layout/hierarchy1"/>
    <dgm:cxn modelId="{34B4E335-D172-4AA5-9418-B791AEA557D4}" type="presOf" srcId="{CE37FF5B-1200-49AC-97CD-3248EC44DF2D}" destId="{F6E91DDC-84C6-4D1D-9A88-47C0613671D5}" srcOrd="0" destOrd="0" presId="urn:microsoft.com/office/officeart/2005/8/layout/hierarchy1"/>
    <dgm:cxn modelId="{A7F28437-24CC-4E3C-A74F-F85BA6301080}" type="presOf" srcId="{E6FBE761-48A6-45A5-9B35-36D37854903C}" destId="{3E0C9075-92D5-461C-83D2-6626A23863D3}" srcOrd="0" destOrd="0" presId="urn:microsoft.com/office/officeart/2005/8/layout/hierarchy1"/>
    <dgm:cxn modelId="{D06D6D6A-F38D-4CC2-BDFC-BBFBA6610C09}" type="presOf" srcId="{E3CB3551-0CAE-4E94-B96A-A0A8DDCA9276}" destId="{121D8165-44CF-40BD-A2FD-0D05F24CFD2C}" srcOrd="0" destOrd="0" presId="urn:microsoft.com/office/officeart/2005/8/layout/hierarchy1"/>
    <dgm:cxn modelId="{F0743782-55AB-4DA6-A8B8-00F9E93B7AD0}" type="presOf" srcId="{8C58A59B-E0A7-4BF4-B742-84F0EEEF73BC}" destId="{E4228CA4-479A-4AA6-A36D-D8FDCA356DE5}" srcOrd="0" destOrd="0" presId="urn:microsoft.com/office/officeart/2005/8/layout/hierarchy1"/>
    <dgm:cxn modelId="{E9B4E987-B87B-428C-A58C-E330FB05E00E}" srcId="{703BB603-4F58-4752-A7AE-377C3AB9EEB1}" destId="{E3CB3551-0CAE-4E94-B96A-A0A8DDCA9276}" srcOrd="1" destOrd="0" parTransId="{41DEAFB5-F7BB-431B-91B2-9E46C9BB39C2}" sibTransId="{651AF1AD-2C2D-4945-BA77-E909CACBEA41}"/>
    <dgm:cxn modelId="{40C0A68D-A9A6-4F69-8102-7AD3F519A4A5}" srcId="{8C58A59B-E0A7-4BF4-B742-84F0EEEF73BC}" destId="{703BB603-4F58-4752-A7AE-377C3AB9EEB1}" srcOrd="0" destOrd="0" parTransId="{CE37FF5B-1200-49AC-97CD-3248EC44DF2D}" sibTransId="{A64FBABE-CC91-41A5-A1B4-6B4CCBF99665}"/>
    <dgm:cxn modelId="{17176EB2-1692-406B-957F-7AAC19BCAB80}" srcId="{E3CB3551-0CAE-4E94-B96A-A0A8DDCA9276}" destId="{A59AB70E-9E8F-4F65-8D78-40EDA8FA0EA3}" srcOrd="0" destOrd="0" parTransId="{A158288C-4599-40CA-9DE7-0913D23EC141}" sibTransId="{2854B40E-0EE5-4AE1-839D-C5EF6E6B87A1}"/>
    <dgm:cxn modelId="{B4AFAFC1-1A18-43C6-9B56-E18B668490A5}" srcId="{703BB603-4F58-4752-A7AE-377C3AB9EEB1}" destId="{19B79FD2-1873-45FF-A53F-68EC6C2B080D}" srcOrd="0" destOrd="0" parTransId="{731EEA99-BE53-4220-AE9F-F3AFD95D9A59}" sibTransId="{3CE126B9-66EC-4E46-A2A1-A7FB12DE6BDD}"/>
    <dgm:cxn modelId="{B912C9D1-6D6C-4933-BF5E-733417DA8DE3}" type="presOf" srcId="{A158288C-4599-40CA-9DE7-0913D23EC141}" destId="{953CB237-9B1C-44FA-8CAC-57CC2B2D8A6D}" srcOrd="0" destOrd="0" presId="urn:microsoft.com/office/officeart/2005/8/layout/hierarchy1"/>
    <dgm:cxn modelId="{7F8DDDE0-445F-4C0D-BFD9-F4D17ABFC5E2}" type="presOf" srcId="{703BB603-4F58-4752-A7AE-377C3AB9EEB1}" destId="{B68A6312-F31F-45BF-920D-0B0765BC6FE4}" srcOrd="0" destOrd="0" presId="urn:microsoft.com/office/officeart/2005/8/layout/hierarchy1"/>
    <dgm:cxn modelId="{7682E2FB-8DB1-4835-A11B-4B09595A395D}" srcId="{E6FBE761-48A6-45A5-9B35-36D37854903C}" destId="{8C58A59B-E0A7-4BF4-B742-84F0EEEF73BC}" srcOrd="0" destOrd="0" parTransId="{7FACDB66-B84D-4050-8F30-4441C44AFA28}" sibTransId="{934FB1DC-8E6B-4DCB-A44E-37A0F1C8075D}"/>
    <dgm:cxn modelId="{4D0A2379-7F77-487A-AF92-012C4519F092}" type="presParOf" srcId="{3E0C9075-92D5-461C-83D2-6626A23863D3}" destId="{3F5CE26E-D2B0-4A1D-A47A-AED1E0942A19}" srcOrd="0" destOrd="0" presId="urn:microsoft.com/office/officeart/2005/8/layout/hierarchy1"/>
    <dgm:cxn modelId="{498C3C8D-8E05-4545-A8CF-EF4E0A08D6DF}" type="presParOf" srcId="{3F5CE26E-D2B0-4A1D-A47A-AED1E0942A19}" destId="{F20252DD-0E79-49DB-84AF-6C875EA78489}" srcOrd="0" destOrd="0" presId="urn:microsoft.com/office/officeart/2005/8/layout/hierarchy1"/>
    <dgm:cxn modelId="{C321D564-147D-4465-96C1-56787B502BCF}" type="presParOf" srcId="{F20252DD-0E79-49DB-84AF-6C875EA78489}" destId="{820C81C2-AE15-4658-8C4E-F93D487B55E7}" srcOrd="0" destOrd="0" presId="urn:microsoft.com/office/officeart/2005/8/layout/hierarchy1"/>
    <dgm:cxn modelId="{83CB9F37-5623-4F10-95E3-063BFB923A1C}" type="presParOf" srcId="{F20252DD-0E79-49DB-84AF-6C875EA78489}" destId="{E4228CA4-479A-4AA6-A36D-D8FDCA356DE5}" srcOrd="1" destOrd="0" presId="urn:microsoft.com/office/officeart/2005/8/layout/hierarchy1"/>
    <dgm:cxn modelId="{8F9D0827-3578-421E-A476-AFACE69B4345}" type="presParOf" srcId="{3F5CE26E-D2B0-4A1D-A47A-AED1E0942A19}" destId="{9055F1E7-F554-41B6-A781-1B3696402DC5}" srcOrd="1" destOrd="0" presId="urn:microsoft.com/office/officeart/2005/8/layout/hierarchy1"/>
    <dgm:cxn modelId="{512E4318-A592-4678-871F-25A1341A3835}" type="presParOf" srcId="{9055F1E7-F554-41B6-A781-1B3696402DC5}" destId="{F6E91DDC-84C6-4D1D-9A88-47C0613671D5}" srcOrd="0" destOrd="0" presId="urn:microsoft.com/office/officeart/2005/8/layout/hierarchy1"/>
    <dgm:cxn modelId="{10D5773F-280E-48FC-8092-3CF63E228BFD}" type="presParOf" srcId="{9055F1E7-F554-41B6-A781-1B3696402DC5}" destId="{00D6FF7E-7876-4D5E-8AFE-40A80CF31F1A}" srcOrd="1" destOrd="0" presId="urn:microsoft.com/office/officeart/2005/8/layout/hierarchy1"/>
    <dgm:cxn modelId="{CA60B925-72D0-4555-B5B5-4B84F58EC141}" type="presParOf" srcId="{00D6FF7E-7876-4D5E-8AFE-40A80CF31F1A}" destId="{423D4E6F-62F5-4D3C-84B5-EF9BA9C47B60}" srcOrd="0" destOrd="0" presId="urn:microsoft.com/office/officeart/2005/8/layout/hierarchy1"/>
    <dgm:cxn modelId="{166A2A95-FB75-4B67-A04E-91102B2795BB}" type="presParOf" srcId="{423D4E6F-62F5-4D3C-84B5-EF9BA9C47B60}" destId="{B0AAE3B1-6842-45D2-B497-5533436750BC}" srcOrd="0" destOrd="0" presId="urn:microsoft.com/office/officeart/2005/8/layout/hierarchy1"/>
    <dgm:cxn modelId="{BC65B37C-BA2B-4297-B478-9EA81BEE11AD}" type="presParOf" srcId="{423D4E6F-62F5-4D3C-84B5-EF9BA9C47B60}" destId="{B68A6312-F31F-45BF-920D-0B0765BC6FE4}" srcOrd="1" destOrd="0" presId="urn:microsoft.com/office/officeart/2005/8/layout/hierarchy1"/>
    <dgm:cxn modelId="{FE5CE4EE-DBED-4078-8258-2267364E4E4F}" type="presParOf" srcId="{00D6FF7E-7876-4D5E-8AFE-40A80CF31F1A}" destId="{3A1F4FAE-9730-495B-8740-A6F90F244563}" srcOrd="1" destOrd="0" presId="urn:microsoft.com/office/officeart/2005/8/layout/hierarchy1"/>
    <dgm:cxn modelId="{1AD17DE2-0CA7-4EC5-9D7E-C9FB6B111AA5}" type="presParOf" srcId="{3A1F4FAE-9730-495B-8740-A6F90F244563}" destId="{44344FE7-FAD6-41D7-8A85-72D5962F1B1D}" srcOrd="0" destOrd="0" presId="urn:microsoft.com/office/officeart/2005/8/layout/hierarchy1"/>
    <dgm:cxn modelId="{20A630A4-1591-4412-AE72-5C1639904A6A}" type="presParOf" srcId="{3A1F4FAE-9730-495B-8740-A6F90F244563}" destId="{EDC8EEAA-2935-4EF4-9CEB-97DCBD42023D}" srcOrd="1" destOrd="0" presId="urn:microsoft.com/office/officeart/2005/8/layout/hierarchy1"/>
    <dgm:cxn modelId="{A157A4C2-E2A2-4874-BDCA-964E0DC6C90E}" type="presParOf" srcId="{EDC8EEAA-2935-4EF4-9CEB-97DCBD42023D}" destId="{48235B7F-FBEA-4E87-BBFF-E99694A33BA2}" srcOrd="0" destOrd="0" presId="urn:microsoft.com/office/officeart/2005/8/layout/hierarchy1"/>
    <dgm:cxn modelId="{3A206545-49CA-498B-88B5-900C9F495D3A}" type="presParOf" srcId="{48235B7F-FBEA-4E87-BBFF-E99694A33BA2}" destId="{EEE4688A-9DBC-4CA0-B4EC-3FC30DC3F94F}" srcOrd="0" destOrd="0" presId="urn:microsoft.com/office/officeart/2005/8/layout/hierarchy1"/>
    <dgm:cxn modelId="{2469B6A0-4B2F-47CB-B174-2196F493CDE7}" type="presParOf" srcId="{48235B7F-FBEA-4E87-BBFF-E99694A33BA2}" destId="{5EE1A037-3425-4C8C-818D-EFA1372F0DC9}" srcOrd="1" destOrd="0" presId="urn:microsoft.com/office/officeart/2005/8/layout/hierarchy1"/>
    <dgm:cxn modelId="{B2C08CEE-6528-49B1-A91C-CC697666CBA0}" type="presParOf" srcId="{EDC8EEAA-2935-4EF4-9CEB-97DCBD42023D}" destId="{E4CAED00-CCEB-417E-9852-2C563D080427}" srcOrd="1" destOrd="0" presId="urn:microsoft.com/office/officeart/2005/8/layout/hierarchy1"/>
    <dgm:cxn modelId="{E97696C6-B41C-4F2C-981E-2D3B97DDAD65}" type="presParOf" srcId="{3A1F4FAE-9730-495B-8740-A6F90F244563}" destId="{1DBB7434-00BC-4D48-9330-BA70DED4354A}" srcOrd="2" destOrd="0" presId="urn:microsoft.com/office/officeart/2005/8/layout/hierarchy1"/>
    <dgm:cxn modelId="{D8981F9C-B64E-4E3D-8062-413DBD0266F0}" type="presParOf" srcId="{3A1F4FAE-9730-495B-8740-A6F90F244563}" destId="{751A11EE-C272-420B-B274-D3870636AE89}" srcOrd="3" destOrd="0" presId="urn:microsoft.com/office/officeart/2005/8/layout/hierarchy1"/>
    <dgm:cxn modelId="{5CBFB72D-ABFA-45EB-A7B0-2491E84CAB58}" type="presParOf" srcId="{751A11EE-C272-420B-B274-D3870636AE89}" destId="{6C11687D-35DC-487A-B40B-F67E3CF105FC}" srcOrd="0" destOrd="0" presId="urn:microsoft.com/office/officeart/2005/8/layout/hierarchy1"/>
    <dgm:cxn modelId="{329585D2-8F90-4217-8B8D-580DEB6F03AC}" type="presParOf" srcId="{6C11687D-35DC-487A-B40B-F67E3CF105FC}" destId="{A636B58E-18D2-471A-9F30-A6F9947EBA53}" srcOrd="0" destOrd="0" presId="urn:microsoft.com/office/officeart/2005/8/layout/hierarchy1"/>
    <dgm:cxn modelId="{14350FE1-2266-43D6-B815-15E7E56B231B}" type="presParOf" srcId="{6C11687D-35DC-487A-B40B-F67E3CF105FC}" destId="{121D8165-44CF-40BD-A2FD-0D05F24CFD2C}" srcOrd="1" destOrd="0" presId="urn:microsoft.com/office/officeart/2005/8/layout/hierarchy1"/>
    <dgm:cxn modelId="{CBE4E22A-677B-4E8D-8702-23C83DFF60F8}" type="presParOf" srcId="{751A11EE-C272-420B-B274-D3870636AE89}" destId="{F1D9F791-F3A2-425E-9A83-8EAD90211704}" srcOrd="1" destOrd="0" presId="urn:microsoft.com/office/officeart/2005/8/layout/hierarchy1"/>
    <dgm:cxn modelId="{CDD705C0-896E-4892-83A9-02BD9D171C37}" type="presParOf" srcId="{F1D9F791-F3A2-425E-9A83-8EAD90211704}" destId="{953CB237-9B1C-44FA-8CAC-57CC2B2D8A6D}" srcOrd="0" destOrd="0" presId="urn:microsoft.com/office/officeart/2005/8/layout/hierarchy1"/>
    <dgm:cxn modelId="{4B5341DC-7E60-49F6-9367-B01F0E10E74B}" type="presParOf" srcId="{F1D9F791-F3A2-425E-9A83-8EAD90211704}" destId="{F63EC0DA-5478-4F41-9FCE-ACC08AC50595}" srcOrd="1" destOrd="0" presId="urn:microsoft.com/office/officeart/2005/8/layout/hierarchy1"/>
    <dgm:cxn modelId="{038DDE8E-68CF-4C86-9A85-FCBE7C733522}" type="presParOf" srcId="{F63EC0DA-5478-4F41-9FCE-ACC08AC50595}" destId="{2765BE1F-F4BB-450A-AC68-442CF2F4D538}" srcOrd="0" destOrd="0" presId="urn:microsoft.com/office/officeart/2005/8/layout/hierarchy1"/>
    <dgm:cxn modelId="{5E8934B6-8276-4922-9F71-8A4FC87B7C50}" type="presParOf" srcId="{2765BE1F-F4BB-450A-AC68-442CF2F4D538}" destId="{7B231810-20F7-4970-A6B4-496D7F09271F}" srcOrd="0" destOrd="0" presId="urn:microsoft.com/office/officeart/2005/8/layout/hierarchy1"/>
    <dgm:cxn modelId="{DAC70D87-3762-4A81-97C3-8F2A49487FB7}" type="presParOf" srcId="{2765BE1F-F4BB-450A-AC68-442CF2F4D538}" destId="{A3F9A6F1-6561-4FA4-AD4C-C9A6E23F2AF9}" srcOrd="1" destOrd="0" presId="urn:microsoft.com/office/officeart/2005/8/layout/hierarchy1"/>
    <dgm:cxn modelId="{FDA91770-5BB8-4DAA-A6C7-B8CFE264AC9C}" type="presParOf" srcId="{F63EC0DA-5478-4F41-9FCE-ACC08AC50595}" destId="{874FD6AF-9EB4-44EF-A2B7-ACF00BB518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604FB6-96E9-499F-9715-9EFC23F37250}" type="doc">
      <dgm:prSet loTypeId="urn:microsoft.com/office/officeart/2005/8/layout/lProcess2" loCatId="list" qsTypeId="urn:microsoft.com/office/officeart/2005/8/quickstyle/3d1" qsCatId="3D" csTypeId="urn:microsoft.com/office/officeart/2005/8/colors/colorful5" csCatId="colorful" phldr="1"/>
      <dgm:spPr/>
      <dgm:t>
        <a:bodyPr/>
        <a:lstStyle/>
        <a:p>
          <a:endParaRPr lang="tr-TR"/>
        </a:p>
      </dgm:t>
    </dgm:pt>
    <dgm:pt modelId="{7AA08B65-29B4-4970-98B5-0240AD7EF184}">
      <dgm:prSet phldrT="[Metin]"/>
      <dgm:spPr/>
      <dgm:t>
        <a:bodyPr/>
        <a:lstStyle/>
        <a:p>
          <a:r>
            <a:rPr lang="tr-TR" dirty="0"/>
            <a:t>Kamu </a:t>
          </a:r>
        </a:p>
      </dgm:t>
    </dgm:pt>
    <dgm:pt modelId="{1B5E2002-B1AC-4B89-81B1-06FC695CEB77}" type="parTrans" cxnId="{4FA8DF3C-A012-42B9-9FA4-773C9E5FEBFE}">
      <dgm:prSet/>
      <dgm:spPr/>
      <dgm:t>
        <a:bodyPr/>
        <a:lstStyle/>
        <a:p>
          <a:endParaRPr lang="tr-TR"/>
        </a:p>
      </dgm:t>
    </dgm:pt>
    <dgm:pt modelId="{39DE0A70-FE55-45BF-9C1D-B712D3E81DCB}" type="sibTrans" cxnId="{4FA8DF3C-A012-42B9-9FA4-773C9E5FEBFE}">
      <dgm:prSet/>
      <dgm:spPr/>
      <dgm:t>
        <a:bodyPr/>
        <a:lstStyle/>
        <a:p>
          <a:endParaRPr lang="tr-TR"/>
        </a:p>
      </dgm:t>
    </dgm:pt>
    <dgm:pt modelId="{16875529-966D-481A-A7CB-C2E99A1F6FC7}">
      <dgm:prSet phldrT="[Metin]"/>
      <dgm:spPr/>
      <dgm:t>
        <a:bodyPr/>
        <a:lstStyle/>
        <a:p>
          <a:r>
            <a:rPr lang="tr-TR" dirty="0"/>
            <a:t>Toplum Sağlığı Merkezi</a:t>
          </a:r>
        </a:p>
        <a:p>
          <a:r>
            <a:rPr lang="tr-TR" dirty="0"/>
            <a:t>Aile Sağlığı Merkezi</a:t>
          </a:r>
        </a:p>
        <a:p>
          <a:r>
            <a:rPr lang="tr-TR" dirty="0"/>
            <a:t>Sağlıklı hayat merkezi (SHM) (2017)</a:t>
          </a:r>
        </a:p>
      </dgm:t>
    </dgm:pt>
    <dgm:pt modelId="{56C1317D-5F62-49BF-BAC3-FDDB7D2358F2}" type="parTrans" cxnId="{1EFFCE15-7D73-4424-BC7C-A91F123165E4}">
      <dgm:prSet/>
      <dgm:spPr/>
      <dgm:t>
        <a:bodyPr/>
        <a:lstStyle/>
        <a:p>
          <a:endParaRPr lang="tr-TR"/>
        </a:p>
      </dgm:t>
    </dgm:pt>
    <dgm:pt modelId="{3226D0E3-3E5C-4B69-9DD6-720186A02514}" type="sibTrans" cxnId="{1EFFCE15-7D73-4424-BC7C-A91F123165E4}">
      <dgm:prSet/>
      <dgm:spPr/>
      <dgm:t>
        <a:bodyPr/>
        <a:lstStyle/>
        <a:p>
          <a:endParaRPr lang="tr-TR"/>
        </a:p>
      </dgm:t>
    </dgm:pt>
    <dgm:pt modelId="{0CADCC51-9653-4745-BA36-D65C393189E7}">
      <dgm:prSet phldrT="[Metin]"/>
      <dgm:spPr/>
      <dgm:t>
        <a:bodyPr/>
        <a:lstStyle/>
        <a:p>
          <a:r>
            <a:rPr lang="tr-TR" dirty="0"/>
            <a:t>Devlet hastaneleri, şehir hastaneleri, üniversite hastaneleri, dal hastaneleri</a:t>
          </a:r>
        </a:p>
      </dgm:t>
    </dgm:pt>
    <dgm:pt modelId="{5375D851-D0E2-4163-87E5-14E8E23C2253}" type="parTrans" cxnId="{7D520A3A-844D-4E52-84E4-58D8CD699C1E}">
      <dgm:prSet/>
      <dgm:spPr/>
      <dgm:t>
        <a:bodyPr/>
        <a:lstStyle/>
        <a:p>
          <a:endParaRPr lang="tr-TR"/>
        </a:p>
      </dgm:t>
    </dgm:pt>
    <dgm:pt modelId="{1F94A6DC-84BD-457F-AE43-CE1400CC0879}" type="sibTrans" cxnId="{7D520A3A-844D-4E52-84E4-58D8CD699C1E}">
      <dgm:prSet/>
      <dgm:spPr/>
      <dgm:t>
        <a:bodyPr/>
        <a:lstStyle/>
        <a:p>
          <a:endParaRPr lang="tr-TR"/>
        </a:p>
      </dgm:t>
    </dgm:pt>
    <dgm:pt modelId="{3F33FC42-2EE3-4C8C-BF25-20DCCB4DE8B4}">
      <dgm:prSet phldrT="[Metin]"/>
      <dgm:spPr/>
      <dgm:t>
        <a:bodyPr/>
        <a:lstStyle/>
        <a:p>
          <a:r>
            <a:rPr lang="tr-TR" dirty="0"/>
            <a:t>Özel sektör</a:t>
          </a:r>
        </a:p>
      </dgm:t>
    </dgm:pt>
    <dgm:pt modelId="{F02EB351-89AE-47A4-8F64-B9AADD24821E}" type="parTrans" cxnId="{4372D603-A24F-4DCF-8B8A-D2E6EFDABA2D}">
      <dgm:prSet/>
      <dgm:spPr/>
      <dgm:t>
        <a:bodyPr/>
        <a:lstStyle/>
        <a:p>
          <a:endParaRPr lang="tr-TR"/>
        </a:p>
      </dgm:t>
    </dgm:pt>
    <dgm:pt modelId="{165236B0-3CAA-4F5B-8FEA-9E195D867245}" type="sibTrans" cxnId="{4372D603-A24F-4DCF-8B8A-D2E6EFDABA2D}">
      <dgm:prSet/>
      <dgm:spPr/>
      <dgm:t>
        <a:bodyPr/>
        <a:lstStyle/>
        <a:p>
          <a:endParaRPr lang="tr-TR"/>
        </a:p>
      </dgm:t>
    </dgm:pt>
    <dgm:pt modelId="{6D1A04D3-0352-4F68-804F-C4BBEB72D488}">
      <dgm:prSet phldrT="[Metin]"/>
      <dgm:spPr/>
      <dgm:t>
        <a:bodyPr/>
        <a:lstStyle/>
        <a:p>
          <a:r>
            <a:rPr lang="tr-TR" dirty="0"/>
            <a:t>Sağlıklı yaşam merkezi</a:t>
          </a:r>
        </a:p>
      </dgm:t>
    </dgm:pt>
    <dgm:pt modelId="{0F497D67-4D7A-4445-8A00-DA4089298271}" type="parTrans" cxnId="{6810D451-5433-4B5B-8B33-152D5879FA06}">
      <dgm:prSet/>
      <dgm:spPr/>
      <dgm:t>
        <a:bodyPr/>
        <a:lstStyle/>
        <a:p>
          <a:endParaRPr lang="tr-TR"/>
        </a:p>
      </dgm:t>
    </dgm:pt>
    <dgm:pt modelId="{DEC11892-6A88-4024-8B23-48FBC389891F}" type="sibTrans" cxnId="{6810D451-5433-4B5B-8B33-152D5879FA06}">
      <dgm:prSet/>
      <dgm:spPr/>
      <dgm:t>
        <a:bodyPr/>
        <a:lstStyle/>
        <a:p>
          <a:endParaRPr lang="tr-TR"/>
        </a:p>
      </dgm:t>
    </dgm:pt>
    <dgm:pt modelId="{64F7F63C-043C-4E5D-B6EF-AA7D019600F7}">
      <dgm:prSet phldrT="[Metin]"/>
      <dgm:spPr/>
      <dgm:t>
        <a:bodyPr/>
        <a:lstStyle/>
        <a:p>
          <a:r>
            <a:rPr lang="tr-TR" dirty="0"/>
            <a:t>Özel eğitim ve rehabilitasyon merkezleri</a:t>
          </a:r>
        </a:p>
      </dgm:t>
    </dgm:pt>
    <dgm:pt modelId="{E0067174-B040-4C83-99C9-F834E92AB524}" type="sibTrans" cxnId="{821B57B4-DA41-455A-96DF-5E2C49639D1D}">
      <dgm:prSet/>
      <dgm:spPr/>
      <dgm:t>
        <a:bodyPr/>
        <a:lstStyle/>
        <a:p>
          <a:endParaRPr lang="tr-TR"/>
        </a:p>
      </dgm:t>
    </dgm:pt>
    <dgm:pt modelId="{06E6FDE3-0C2A-44D3-9BAD-003CF8C3E3DD}" type="parTrans" cxnId="{821B57B4-DA41-455A-96DF-5E2C49639D1D}">
      <dgm:prSet/>
      <dgm:spPr/>
      <dgm:t>
        <a:bodyPr/>
        <a:lstStyle/>
        <a:p>
          <a:endParaRPr lang="tr-TR"/>
        </a:p>
      </dgm:t>
    </dgm:pt>
    <dgm:pt modelId="{B368DDD4-56B7-4F84-A27F-77F19EB9DC4E}">
      <dgm:prSet phldrT="[Metin]"/>
      <dgm:spPr/>
      <dgm:t>
        <a:bodyPr/>
        <a:lstStyle/>
        <a:p>
          <a:r>
            <a:rPr lang="tr-TR" dirty="0"/>
            <a:t>Fiziksel aktivite koçu</a:t>
          </a:r>
        </a:p>
      </dgm:t>
    </dgm:pt>
    <dgm:pt modelId="{EDBAA57F-BB5E-4354-BD58-1E5F3B00D4F1}" type="parTrans" cxnId="{9237E855-2F8D-48A9-8818-911A521259C7}">
      <dgm:prSet/>
      <dgm:spPr/>
      <dgm:t>
        <a:bodyPr/>
        <a:lstStyle/>
        <a:p>
          <a:endParaRPr lang="tr-TR"/>
        </a:p>
      </dgm:t>
    </dgm:pt>
    <dgm:pt modelId="{5981CC3D-11FD-4625-AF1D-185B2395B1F6}" type="sibTrans" cxnId="{9237E855-2F8D-48A9-8818-911A521259C7}">
      <dgm:prSet/>
      <dgm:spPr/>
      <dgm:t>
        <a:bodyPr/>
        <a:lstStyle/>
        <a:p>
          <a:endParaRPr lang="tr-TR"/>
        </a:p>
      </dgm:t>
    </dgm:pt>
    <dgm:pt modelId="{EADDE743-0E70-44ED-A770-DF582F3721AA}">
      <dgm:prSet phldrT="[Metin]"/>
      <dgm:spPr/>
      <dgm:t>
        <a:bodyPr/>
        <a:lstStyle/>
        <a:p>
          <a:r>
            <a:rPr lang="tr-TR" dirty="0"/>
            <a:t>Tıp merkezi vs.</a:t>
          </a:r>
        </a:p>
      </dgm:t>
    </dgm:pt>
    <dgm:pt modelId="{A9B16FA7-7295-4977-B81A-C2E5FC52586E}" type="parTrans" cxnId="{C227C096-F694-4F57-91A9-0F53D1390E03}">
      <dgm:prSet/>
      <dgm:spPr/>
      <dgm:t>
        <a:bodyPr/>
        <a:lstStyle/>
        <a:p>
          <a:endParaRPr lang="tr-TR"/>
        </a:p>
      </dgm:t>
    </dgm:pt>
    <dgm:pt modelId="{608F0D97-7629-436A-A02E-C4C336134C61}" type="sibTrans" cxnId="{C227C096-F694-4F57-91A9-0F53D1390E03}">
      <dgm:prSet/>
      <dgm:spPr/>
      <dgm:t>
        <a:bodyPr/>
        <a:lstStyle/>
        <a:p>
          <a:endParaRPr lang="tr-TR"/>
        </a:p>
      </dgm:t>
    </dgm:pt>
    <dgm:pt modelId="{9B43D6BA-E07E-4194-AE84-F3A84E55F26A}">
      <dgm:prSet phldrT="[Metin]"/>
      <dgm:spPr/>
      <dgm:t>
        <a:bodyPr/>
        <a:lstStyle/>
        <a:p>
          <a:r>
            <a:rPr lang="tr-TR" dirty="0"/>
            <a:t>Spor salonu vs.</a:t>
          </a:r>
        </a:p>
      </dgm:t>
    </dgm:pt>
    <dgm:pt modelId="{17F64943-B4D6-4A32-87FE-C613ABD295A9}" type="parTrans" cxnId="{BDF6F227-7A20-436D-BB86-C46807350BEC}">
      <dgm:prSet/>
      <dgm:spPr/>
      <dgm:t>
        <a:bodyPr/>
        <a:lstStyle/>
        <a:p>
          <a:endParaRPr lang="tr-TR"/>
        </a:p>
      </dgm:t>
    </dgm:pt>
    <dgm:pt modelId="{B103090D-5484-4596-BFAC-E1D7EDA86F35}" type="sibTrans" cxnId="{BDF6F227-7A20-436D-BB86-C46807350BEC}">
      <dgm:prSet/>
      <dgm:spPr/>
      <dgm:t>
        <a:bodyPr/>
        <a:lstStyle/>
        <a:p>
          <a:endParaRPr lang="tr-TR"/>
        </a:p>
      </dgm:t>
    </dgm:pt>
    <dgm:pt modelId="{849352D9-3858-4BFC-8780-68A2A0F63967}" type="pres">
      <dgm:prSet presAssocID="{B7604FB6-96E9-499F-9715-9EFC23F37250}" presName="theList" presStyleCnt="0">
        <dgm:presLayoutVars>
          <dgm:dir/>
          <dgm:animLvl val="lvl"/>
          <dgm:resizeHandles val="exact"/>
        </dgm:presLayoutVars>
      </dgm:prSet>
      <dgm:spPr/>
    </dgm:pt>
    <dgm:pt modelId="{2555D751-2713-4161-87AF-0E60E0F759F0}" type="pres">
      <dgm:prSet presAssocID="{7AA08B65-29B4-4970-98B5-0240AD7EF184}" presName="compNode" presStyleCnt="0"/>
      <dgm:spPr/>
    </dgm:pt>
    <dgm:pt modelId="{F28632A5-DF5C-4F9C-9F85-AA25C80805F6}" type="pres">
      <dgm:prSet presAssocID="{7AA08B65-29B4-4970-98B5-0240AD7EF184}" presName="aNode" presStyleLbl="bgShp" presStyleIdx="0" presStyleCnt="2"/>
      <dgm:spPr/>
    </dgm:pt>
    <dgm:pt modelId="{54E4650A-D3B8-4262-AE44-D02849A248A2}" type="pres">
      <dgm:prSet presAssocID="{7AA08B65-29B4-4970-98B5-0240AD7EF184}" presName="textNode" presStyleLbl="bgShp" presStyleIdx="0" presStyleCnt="2"/>
      <dgm:spPr/>
    </dgm:pt>
    <dgm:pt modelId="{C7642525-D95B-4A60-B96C-A9B22AF27ECD}" type="pres">
      <dgm:prSet presAssocID="{7AA08B65-29B4-4970-98B5-0240AD7EF184}" presName="compChildNode" presStyleCnt="0"/>
      <dgm:spPr/>
    </dgm:pt>
    <dgm:pt modelId="{18469E21-7EB7-4D39-B8BA-FC86AD66471C}" type="pres">
      <dgm:prSet presAssocID="{7AA08B65-29B4-4970-98B5-0240AD7EF184}" presName="theInnerList" presStyleCnt="0"/>
      <dgm:spPr/>
    </dgm:pt>
    <dgm:pt modelId="{708E568B-BFD4-43B3-9470-CCF741D52F28}" type="pres">
      <dgm:prSet presAssocID="{16875529-966D-481A-A7CB-C2E99A1F6FC7}" presName="childNode" presStyleLbl="node1" presStyleIdx="0" presStyleCnt="6">
        <dgm:presLayoutVars>
          <dgm:bulletEnabled val="1"/>
        </dgm:presLayoutVars>
      </dgm:prSet>
      <dgm:spPr/>
    </dgm:pt>
    <dgm:pt modelId="{3FD1512C-074A-4B7D-9D2A-0A2E9A26C191}" type="pres">
      <dgm:prSet presAssocID="{16875529-966D-481A-A7CB-C2E99A1F6FC7}" presName="aSpace2" presStyleCnt="0"/>
      <dgm:spPr/>
    </dgm:pt>
    <dgm:pt modelId="{B644176C-7591-4D34-B445-39FA3701182D}" type="pres">
      <dgm:prSet presAssocID="{0CADCC51-9653-4745-BA36-D65C393189E7}" presName="childNode" presStyleLbl="node1" presStyleIdx="1" presStyleCnt="6">
        <dgm:presLayoutVars>
          <dgm:bulletEnabled val="1"/>
        </dgm:presLayoutVars>
      </dgm:prSet>
      <dgm:spPr/>
    </dgm:pt>
    <dgm:pt modelId="{73726C5C-FEE5-4FFB-B4DC-27FA163CE8AB}" type="pres">
      <dgm:prSet presAssocID="{7AA08B65-29B4-4970-98B5-0240AD7EF184}" presName="aSpace" presStyleCnt="0"/>
      <dgm:spPr/>
    </dgm:pt>
    <dgm:pt modelId="{9848934A-9F29-45F0-8839-9F1EC2DD2BF0}" type="pres">
      <dgm:prSet presAssocID="{3F33FC42-2EE3-4C8C-BF25-20DCCB4DE8B4}" presName="compNode" presStyleCnt="0"/>
      <dgm:spPr/>
    </dgm:pt>
    <dgm:pt modelId="{334BDA59-68AA-4F7F-A650-BDA52A130CD0}" type="pres">
      <dgm:prSet presAssocID="{3F33FC42-2EE3-4C8C-BF25-20DCCB4DE8B4}" presName="aNode" presStyleLbl="bgShp" presStyleIdx="1" presStyleCnt="2"/>
      <dgm:spPr/>
    </dgm:pt>
    <dgm:pt modelId="{253E5748-66D3-4A80-BD4E-38F7D674ED14}" type="pres">
      <dgm:prSet presAssocID="{3F33FC42-2EE3-4C8C-BF25-20DCCB4DE8B4}" presName="textNode" presStyleLbl="bgShp" presStyleIdx="1" presStyleCnt="2"/>
      <dgm:spPr/>
    </dgm:pt>
    <dgm:pt modelId="{52421DE9-6C10-49C1-989D-32F39CA4C695}" type="pres">
      <dgm:prSet presAssocID="{3F33FC42-2EE3-4C8C-BF25-20DCCB4DE8B4}" presName="compChildNode" presStyleCnt="0"/>
      <dgm:spPr/>
    </dgm:pt>
    <dgm:pt modelId="{5865DA7A-4463-4E36-877F-26E03EA22362}" type="pres">
      <dgm:prSet presAssocID="{3F33FC42-2EE3-4C8C-BF25-20DCCB4DE8B4}" presName="theInnerList" presStyleCnt="0"/>
      <dgm:spPr/>
    </dgm:pt>
    <dgm:pt modelId="{A63A50D8-2006-450D-A481-E8186B6D7772}" type="pres">
      <dgm:prSet presAssocID="{6D1A04D3-0352-4F68-804F-C4BBEB72D488}" presName="childNode" presStyleLbl="node1" presStyleIdx="2" presStyleCnt="6">
        <dgm:presLayoutVars>
          <dgm:bulletEnabled val="1"/>
        </dgm:presLayoutVars>
      </dgm:prSet>
      <dgm:spPr/>
    </dgm:pt>
    <dgm:pt modelId="{1A42B639-F089-453C-8D95-AD8461048DAC}" type="pres">
      <dgm:prSet presAssocID="{6D1A04D3-0352-4F68-804F-C4BBEB72D488}" presName="aSpace2" presStyleCnt="0"/>
      <dgm:spPr/>
    </dgm:pt>
    <dgm:pt modelId="{00738919-77AB-43AF-933B-6011F89860F9}" type="pres">
      <dgm:prSet presAssocID="{64F7F63C-043C-4E5D-B6EF-AA7D019600F7}" presName="childNode" presStyleLbl="node1" presStyleIdx="3" presStyleCnt="6">
        <dgm:presLayoutVars>
          <dgm:bulletEnabled val="1"/>
        </dgm:presLayoutVars>
      </dgm:prSet>
      <dgm:spPr/>
    </dgm:pt>
    <dgm:pt modelId="{621F2D76-A55A-4508-B497-CF32B2BEA7C7}" type="pres">
      <dgm:prSet presAssocID="{64F7F63C-043C-4E5D-B6EF-AA7D019600F7}" presName="aSpace2" presStyleCnt="0"/>
      <dgm:spPr/>
    </dgm:pt>
    <dgm:pt modelId="{B79B7932-481D-4D3A-BB8C-091ABAA77DCB}" type="pres">
      <dgm:prSet presAssocID="{EADDE743-0E70-44ED-A770-DF582F3721AA}" presName="childNode" presStyleLbl="node1" presStyleIdx="4" presStyleCnt="6">
        <dgm:presLayoutVars>
          <dgm:bulletEnabled val="1"/>
        </dgm:presLayoutVars>
      </dgm:prSet>
      <dgm:spPr/>
    </dgm:pt>
    <dgm:pt modelId="{23DDAD7C-F3D2-48EC-AFC8-627CC6A0FE1D}" type="pres">
      <dgm:prSet presAssocID="{EADDE743-0E70-44ED-A770-DF582F3721AA}" presName="aSpace2" presStyleCnt="0"/>
      <dgm:spPr/>
    </dgm:pt>
    <dgm:pt modelId="{13A76DD5-A829-4DFB-8589-76CA5C126FD6}" type="pres">
      <dgm:prSet presAssocID="{9B43D6BA-E07E-4194-AE84-F3A84E55F26A}" presName="childNode" presStyleLbl="node1" presStyleIdx="5" presStyleCnt="6">
        <dgm:presLayoutVars>
          <dgm:bulletEnabled val="1"/>
        </dgm:presLayoutVars>
      </dgm:prSet>
      <dgm:spPr/>
    </dgm:pt>
  </dgm:ptLst>
  <dgm:cxnLst>
    <dgm:cxn modelId="{B516D800-76FF-48DD-9CCD-634D93471CE4}" type="presOf" srcId="{3F33FC42-2EE3-4C8C-BF25-20DCCB4DE8B4}" destId="{253E5748-66D3-4A80-BD4E-38F7D674ED14}" srcOrd="1" destOrd="0" presId="urn:microsoft.com/office/officeart/2005/8/layout/lProcess2"/>
    <dgm:cxn modelId="{4372D603-A24F-4DCF-8B8A-D2E6EFDABA2D}" srcId="{B7604FB6-96E9-499F-9715-9EFC23F37250}" destId="{3F33FC42-2EE3-4C8C-BF25-20DCCB4DE8B4}" srcOrd="1" destOrd="0" parTransId="{F02EB351-89AE-47A4-8F64-B9AADD24821E}" sibTransId="{165236B0-3CAA-4F5B-8FEA-9E195D867245}"/>
    <dgm:cxn modelId="{1EFFCE15-7D73-4424-BC7C-A91F123165E4}" srcId="{7AA08B65-29B4-4970-98B5-0240AD7EF184}" destId="{16875529-966D-481A-A7CB-C2E99A1F6FC7}" srcOrd="0" destOrd="0" parTransId="{56C1317D-5F62-49BF-BAC3-FDDB7D2358F2}" sibTransId="{3226D0E3-3E5C-4B69-9DD6-720186A02514}"/>
    <dgm:cxn modelId="{B744E61C-79A0-4D5D-943D-880703B1B478}" type="presOf" srcId="{7AA08B65-29B4-4970-98B5-0240AD7EF184}" destId="{54E4650A-D3B8-4262-AE44-D02849A248A2}" srcOrd="1" destOrd="0" presId="urn:microsoft.com/office/officeart/2005/8/layout/lProcess2"/>
    <dgm:cxn modelId="{8C7A6820-8B5D-4D38-87CB-E1CEBD4CC31E}" type="presOf" srcId="{9B43D6BA-E07E-4194-AE84-F3A84E55F26A}" destId="{13A76DD5-A829-4DFB-8589-76CA5C126FD6}" srcOrd="0" destOrd="0" presId="urn:microsoft.com/office/officeart/2005/8/layout/lProcess2"/>
    <dgm:cxn modelId="{BDF6F227-7A20-436D-BB86-C46807350BEC}" srcId="{3F33FC42-2EE3-4C8C-BF25-20DCCB4DE8B4}" destId="{9B43D6BA-E07E-4194-AE84-F3A84E55F26A}" srcOrd="3" destOrd="0" parTransId="{17F64943-B4D6-4A32-87FE-C613ABD295A9}" sibTransId="{B103090D-5484-4596-BFAC-E1D7EDA86F35}"/>
    <dgm:cxn modelId="{7D520A3A-844D-4E52-84E4-58D8CD699C1E}" srcId="{7AA08B65-29B4-4970-98B5-0240AD7EF184}" destId="{0CADCC51-9653-4745-BA36-D65C393189E7}" srcOrd="1" destOrd="0" parTransId="{5375D851-D0E2-4163-87E5-14E8E23C2253}" sibTransId="{1F94A6DC-84BD-457F-AE43-CE1400CC0879}"/>
    <dgm:cxn modelId="{4FA8DF3C-A012-42B9-9FA4-773C9E5FEBFE}" srcId="{B7604FB6-96E9-499F-9715-9EFC23F37250}" destId="{7AA08B65-29B4-4970-98B5-0240AD7EF184}" srcOrd="0" destOrd="0" parTransId="{1B5E2002-B1AC-4B89-81B1-06FC695CEB77}" sibTransId="{39DE0A70-FE55-45BF-9C1D-B712D3E81DCB}"/>
    <dgm:cxn modelId="{6810D451-5433-4B5B-8B33-152D5879FA06}" srcId="{3F33FC42-2EE3-4C8C-BF25-20DCCB4DE8B4}" destId="{6D1A04D3-0352-4F68-804F-C4BBEB72D488}" srcOrd="0" destOrd="0" parTransId="{0F497D67-4D7A-4445-8A00-DA4089298271}" sibTransId="{DEC11892-6A88-4024-8B23-48FBC389891F}"/>
    <dgm:cxn modelId="{42A65F53-A5F3-40CC-B36C-DAA497207695}" type="presOf" srcId="{6D1A04D3-0352-4F68-804F-C4BBEB72D488}" destId="{A63A50D8-2006-450D-A481-E8186B6D7772}" srcOrd="0" destOrd="0" presId="urn:microsoft.com/office/officeart/2005/8/layout/lProcess2"/>
    <dgm:cxn modelId="{9237E855-2F8D-48A9-8818-911A521259C7}" srcId="{16875529-966D-481A-A7CB-C2E99A1F6FC7}" destId="{B368DDD4-56B7-4F84-A27F-77F19EB9DC4E}" srcOrd="0" destOrd="0" parTransId="{EDBAA57F-BB5E-4354-BD58-1E5F3B00D4F1}" sibTransId="{5981CC3D-11FD-4625-AF1D-185B2395B1F6}"/>
    <dgm:cxn modelId="{02D43A57-482F-4270-ACF8-CF91F8E2908E}" type="presOf" srcId="{16875529-966D-481A-A7CB-C2E99A1F6FC7}" destId="{708E568B-BFD4-43B3-9470-CCF741D52F28}" srcOrd="0" destOrd="0" presId="urn:microsoft.com/office/officeart/2005/8/layout/lProcess2"/>
    <dgm:cxn modelId="{DAB2AA7A-CEA4-4683-82F6-DEFD8EF15EFA}" type="presOf" srcId="{B7604FB6-96E9-499F-9715-9EFC23F37250}" destId="{849352D9-3858-4BFC-8780-68A2A0F63967}" srcOrd="0" destOrd="0" presId="urn:microsoft.com/office/officeart/2005/8/layout/lProcess2"/>
    <dgm:cxn modelId="{5EDFEC7B-C5DB-4884-84C9-B9E607050470}" type="presOf" srcId="{64F7F63C-043C-4E5D-B6EF-AA7D019600F7}" destId="{00738919-77AB-43AF-933B-6011F89860F9}" srcOrd="0" destOrd="0" presId="urn:microsoft.com/office/officeart/2005/8/layout/lProcess2"/>
    <dgm:cxn modelId="{67247A85-3418-4E80-9520-240FE4BE05DD}" type="presOf" srcId="{3F33FC42-2EE3-4C8C-BF25-20DCCB4DE8B4}" destId="{334BDA59-68AA-4F7F-A650-BDA52A130CD0}" srcOrd="0" destOrd="0" presId="urn:microsoft.com/office/officeart/2005/8/layout/lProcess2"/>
    <dgm:cxn modelId="{C227C096-F694-4F57-91A9-0F53D1390E03}" srcId="{3F33FC42-2EE3-4C8C-BF25-20DCCB4DE8B4}" destId="{EADDE743-0E70-44ED-A770-DF582F3721AA}" srcOrd="2" destOrd="0" parTransId="{A9B16FA7-7295-4977-B81A-C2E5FC52586E}" sibTransId="{608F0D97-7629-436A-A02E-C4C336134C61}"/>
    <dgm:cxn modelId="{4B8B01B4-99E3-4497-AF52-835B548F9B4B}" type="presOf" srcId="{7AA08B65-29B4-4970-98B5-0240AD7EF184}" destId="{F28632A5-DF5C-4F9C-9F85-AA25C80805F6}" srcOrd="0" destOrd="0" presId="urn:microsoft.com/office/officeart/2005/8/layout/lProcess2"/>
    <dgm:cxn modelId="{821B57B4-DA41-455A-96DF-5E2C49639D1D}" srcId="{3F33FC42-2EE3-4C8C-BF25-20DCCB4DE8B4}" destId="{64F7F63C-043C-4E5D-B6EF-AA7D019600F7}" srcOrd="1" destOrd="0" parTransId="{06E6FDE3-0C2A-44D3-9BAD-003CF8C3E3DD}" sibTransId="{E0067174-B040-4C83-99C9-F834E92AB524}"/>
    <dgm:cxn modelId="{1A67E9C6-D07A-44F1-8201-A546B23B6184}" type="presOf" srcId="{EADDE743-0E70-44ED-A770-DF582F3721AA}" destId="{B79B7932-481D-4D3A-BB8C-091ABAA77DCB}" srcOrd="0" destOrd="0" presId="urn:microsoft.com/office/officeart/2005/8/layout/lProcess2"/>
    <dgm:cxn modelId="{9B816ACB-7C53-4F84-AE4E-FC5A3759FAC4}" type="presOf" srcId="{B368DDD4-56B7-4F84-A27F-77F19EB9DC4E}" destId="{708E568B-BFD4-43B3-9470-CCF741D52F28}" srcOrd="0" destOrd="1" presId="urn:microsoft.com/office/officeart/2005/8/layout/lProcess2"/>
    <dgm:cxn modelId="{D7CC0BD5-F000-4142-8D80-CDAE08B9C1C7}" type="presOf" srcId="{0CADCC51-9653-4745-BA36-D65C393189E7}" destId="{B644176C-7591-4D34-B445-39FA3701182D}" srcOrd="0" destOrd="0" presId="urn:microsoft.com/office/officeart/2005/8/layout/lProcess2"/>
    <dgm:cxn modelId="{3B2C6F5B-7522-4019-8104-1431FA7F624F}" type="presParOf" srcId="{849352D9-3858-4BFC-8780-68A2A0F63967}" destId="{2555D751-2713-4161-87AF-0E60E0F759F0}" srcOrd="0" destOrd="0" presId="urn:microsoft.com/office/officeart/2005/8/layout/lProcess2"/>
    <dgm:cxn modelId="{BF9C389D-6121-46FA-8A8D-627E484414DA}" type="presParOf" srcId="{2555D751-2713-4161-87AF-0E60E0F759F0}" destId="{F28632A5-DF5C-4F9C-9F85-AA25C80805F6}" srcOrd="0" destOrd="0" presId="urn:microsoft.com/office/officeart/2005/8/layout/lProcess2"/>
    <dgm:cxn modelId="{2526C38E-2196-45E3-A1EC-2A8EC8CA3242}" type="presParOf" srcId="{2555D751-2713-4161-87AF-0E60E0F759F0}" destId="{54E4650A-D3B8-4262-AE44-D02849A248A2}" srcOrd="1" destOrd="0" presId="urn:microsoft.com/office/officeart/2005/8/layout/lProcess2"/>
    <dgm:cxn modelId="{2B0972E8-406B-4310-8497-D83C6498286C}" type="presParOf" srcId="{2555D751-2713-4161-87AF-0E60E0F759F0}" destId="{C7642525-D95B-4A60-B96C-A9B22AF27ECD}" srcOrd="2" destOrd="0" presId="urn:microsoft.com/office/officeart/2005/8/layout/lProcess2"/>
    <dgm:cxn modelId="{0BCC2CD1-5E6A-4652-B666-A98EF9A76FD0}" type="presParOf" srcId="{C7642525-D95B-4A60-B96C-A9B22AF27ECD}" destId="{18469E21-7EB7-4D39-B8BA-FC86AD66471C}" srcOrd="0" destOrd="0" presId="urn:microsoft.com/office/officeart/2005/8/layout/lProcess2"/>
    <dgm:cxn modelId="{E7D6622A-C60A-4E8E-B44F-27418DC9332A}" type="presParOf" srcId="{18469E21-7EB7-4D39-B8BA-FC86AD66471C}" destId="{708E568B-BFD4-43B3-9470-CCF741D52F28}" srcOrd="0" destOrd="0" presId="urn:microsoft.com/office/officeart/2005/8/layout/lProcess2"/>
    <dgm:cxn modelId="{EDD4740A-18FB-4E50-BA8A-A29754E43160}" type="presParOf" srcId="{18469E21-7EB7-4D39-B8BA-FC86AD66471C}" destId="{3FD1512C-074A-4B7D-9D2A-0A2E9A26C191}" srcOrd="1" destOrd="0" presId="urn:microsoft.com/office/officeart/2005/8/layout/lProcess2"/>
    <dgm:cxn modelId="{F15EB6D5-E8B2-4251-83FB-A9E88146BE31}" type="presParOf" srcId="{18469E21-7EB7-4D39-B8BA-FC86AD66471C}" destId="{B644176C-7591-4D34-B445-39FA3701182D}" srcOrd="2" destOrd="0" presId="urn:microsoft.com/office/officeart/2005/8/layout/lProcess2"/>
    <dgm:cxn modelId="{7E1C274D-E7D0-41A2-90CA-A5D1BF3F478E}" type="presParOf" srcId="{849352D9-3858-4BFC-8780-68A2A0F63967}" destId="{73726C5C-FEE5-4FFB-B4DC-27FA163CE8AB}" srcOrd="1" destOrd="0" presId="urn:microsoft.com/office/officeart/2005/8/layout/lProcess2"/>
    <dgm:cxn modelId="{12806229-BBC6-4F15-84CF-0DBA5B797172}" type="presParOf" srcId="{849352D9-3858-4BFC-8780-68A2A0F63967}" destId="{9848934A-9F29-45F0-8839-9F1EC2DD2BF0}" srcOrd="2" destOrd="0" presId="urn:microsoft.com/office/officeart/2005/8/layout/lProcess2"/>
    <dgm:cxn modelId="{2563E57B-605E-452B-83A8-2A29C358D449}" type="presParOf" srcId="{9848934A-9F29-45F0-8839-9F1EC2DD2BF0}" destId="{334BDA59-68AA-4F7F-A650-BDA52A130CD0}" srcOrd="0" destOrd="0" presId="urn:microsoft.com/office/officeart/2005/8/layout/lProcess2"/>
    <dgm:cxn modelId="{62A2E6DB-7B3C-4E93-A91F-C32819640BB6}" type="presParOf" srcId="{9848934A-9F29-45F0-8839-9F1EC2DD2BF0}" destId="{253E5748-66D3-4A80-BD4E-38F7D674ED14}" srcOrd="1" destOrd="0" presId="urn:microsoft.com/office/officeart/2005/8/layout/lProcess2"/>
    <dgm:cxn modelId="{48A1EB53-704C-4DA1-93E7-CD20D8B0F934}" type="presParOf" srcId="{9848934A-9F29-45F0-8839-9F1EC2DD2BF0}" destId="{52421DE9-6C10-49C1-989D-32F39CA4C695}" srcOrd="2" destOrd="0" presId="urn:microsoft.com/office/officeart/2005/8/layout/lProcess2"/>
    <dgm:cxn modelId="{B2DA0D19-C6C8-4FCB-B210-D60BEDA06A13}" type="presParOf" srcId="{52421DE9-6C10-49C1-989D-32F39CA4C695}" destId="{5865DA7A-4463-4E36-877F-26E03EA22362}" srcOrd="0" destOrd="0" presId="urn:microsoft.com/office/officeart/2005/8/layout/lProcess2"/>
    <dgm:cxn modelId="{C30795A9-4FB2-4C4F-9D80-879B39A9B820}" type="presParOf" srcId="{5865DA7A-4463-4E36-877F-26E03EA22362}" destId="{A63A50D8-2006-450D-A481-E8186B6D7772}" srcOrd="0" destOrd="0" presId="urn:microsoft.com/office/officeart/2005/8/layout/lProcess2"/>
    <dgm:cxn modelId="{9586A3EB-87A8-4406-BEA7-565AE1589DCA}" type="presParOf" srcId="{5865DA7A-4463-4E36-877F-26E03EA22362}" destId="{1A42B639-F089-453C-8D95-AD8461048DAC}" srcOrd="1" destOrd="0" presId="urn:microsoft.com/office/officeart/2005/8/layout/lProcess2"/>
    <dgm:cxn modelId="{4BEDA405-3C7A-4A1F-BC71-F77127E71073}" type="presParOf" srcId="{5865DA7A-4463-4E36-877F-26E03EA22362}" destId="{00738919-77AB-43AF-933B-6011F89860F9}" srcOrd="2" destOrd="0" presId="urn:microsoft.com/office/officeart/2005/8/layout/lProcess2"/>
    <dgm:cxn modelId="{34F9F83C-9520-483E-BD2C-C59AE67C632F}" type="presParOf" srcId="{5865DA7A-4463-4E36-877F-26E03EA22362}" destId="{621F2D76-A55A-4508-B497-CF32B2BEA7C7}" srcOrd="3" destOrd="0" presId="urn:microsoft.com/office/officeart/2005/8/layout/lProcess2"/>
    <dgm:cxn modelId="{3C02CD8C-48A0-4186-85C6-23585553841C}" type="presParOf" srcId="{5865DA7A-4463-4E36-877F-26E03EA22362}" destId="{B79B7932-481D-4D3A-BB8C-091ABAA77DCB}" srcOrd="4" destOrd="0" presId="urn:microsoft.com/office/officeart/2005/8/layout/lProcess2"/>
    <dgm:cxn modelId="{69ADB5C6-E5C2-4A94-982E-2A6A6E76725F}" type="presParOf" srcId="{5865DA7A-4463-4E36-877F-26E03EA22362}" destId="{23DDAD7C-F3D2-48EC-AFC8-627CC6A0FE1D}" srcOrd="5" destOrd="0" presId="urn:microsoft.com/office/officeart/2005/8/layout/lProcess2"/>
    <dgm:cxn modelId="{FE7B8871-3BC9-4FB6-BCF1-07873D87BF3B}" type="presParOf" srcId="{5865DA7A-4463-4E36-877F-26E03EA22362}" destId="{13A76DD5-A829-4DFB-8589-76CA5C126FD6}"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C497CA-8BCE-423A-BE25-46CE451706C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A833BE7-048B-409C-AD7D-04F851C2962A}">
      <dgm:prSet/>
      <dgm:spPr/>
      <dgm:t>
        <a:bodyPr/>
        <a:lstStyle/>
        <a:p>
          <a:r>
            <a:rPr lang="tr-TR"/>
            <a:t>Nörolojik Rehabilitasyon</a:t>
          </a:r>
          <a:endParaRPr lang="en-US"/>
        </a:p>
      </dgm:t>
    </dgm:pt>
    <dgm:pt modelId="{8165EB05-7188-4475-A3C0-A9AD62238403}" type="parTrans" cxnId="{BBFFACDD-1F58-47CB-9446-081091812394}">
      <dgm:prSet/>
      <dgm:spPr/>
      <dgm:t>
        <a:bodyPr/>
        <a:lstStyle/>
        <a:p>
          <a:endParaRPr lang="en-US"/>
        </a:p>
      </dgm:t>
    </dgm:pt>
    <dgm:pt modelId="{2C26EB72-E6DC-4A10-B1C4-6DFDD917BF27}" type="sibTrans" cxnId="{BBFFACDD-1F58-47CB-9446-081091812394}">
      <dgm:prSet/>
      <dgm:spPr/>
      <dgm:t>
        <a:bodyPr/>
        <a:lstStyle/>
        <a:p>
          <a:endParaRPr lang="en-US"/>
        </a:p>
      </dgm:t>
    </dgm:pt>
    <dgm:pt modelId="{34C2EA23-5DF0-4958-A320-144EC905965C}">
      <dgm:prSet/>
      <dgm:spPr/>
      <dgm:t>
        <a:bodyPr/>
        <a:lstStyle/>
        <a:p>
          <a:r>
            <a:rPr lang="tr-TR"/>
            <a:t>Nöroşirurjide Fizyoterapi</a:t>
          </a:r>
          <a:endParaRPr lang="en-US"/>
        </a:p>
      </dgm:t>
    </dgm:pt>
    <dgm:pt modelId="{A48BB6AA-4BC7-4F16-8AC6-729FCBBB1E0E}" type="parTrans" cxnId="{71B696C5-DA9F-4AF4-9D6C-5B975D283FFF}">
      <dgm:prSet/>
      <dgm:spPr/>
      <dgm:t>
        <a:bodyPr/>
        <a:lstStyle/>
        <a:p>
          <a:endParaRPr lang="en-US"/>
        </a:p>
      </dgm:t>
    </dgm:pt>
    <dgm:pt modelId="{FD1E7022-2C15-4628-B7EA-4D25DA7E0101}" type="sibTrans" cxnId="{71B696C5-DA9F-4AF4-9D6C-5B975D283FFF}">
      <dgm:prSet/>
      <dgm:spPr/>
      <dgm:t>
        <a:bodyPr/>
        <a:lstStyle/>
        <a:p>
          <a:endParaRPr lang="en-US"/>
        </a:p>
      </dgm:t>
    </dgm:pt>
    <dgm:pt modelId="{85F12C04-B290-4B03-AA9D-6E35C0432B1A}">
      <dgm:prSet/>
      <dgm:spPr/>
      <dgm:t>
        <a:bodyPr/>
        <a:lstStyle/>
        <a:p>
          <a:r>
            <a:rPr lang="tr-TR"/>
            <a:t>Ortopedik Rehabilitasyon</a:t>
          </a:r>
          <a:endParaRPr lang="en-US"/>
        </a:p>
      </dgm:t>
    </dgm:pt>
    <dgm:pt modelId="{870ED260-75BF-4EB8-9C1D-E50127E60A85}" type="parTrans" cxnId="{C65AD94B-6FA4-4830-8E32-26AF7E2B0E97}">
      <dgm:prSet/>
      <dgm:spPr/>
      <dgm:t>
        <a:bodyPr/>
        <a:lstStyle/>
        <a:p>
          <a:endParaRPr lang="en-US"/>
        </a:p>
      </dgm:t>
    </dgm:pt>
    <dgm:pt modelId="{38D70905-92EF-4DE3-AC60-D90DEFFB7D83}" type="sibTrans" cxnId="{C65AD94B-6FA4-4830-8E32-26AF7E2B0E97}">
      <dgm:prSet/>
      <dgm:spPr/>
      <dgm:t>
        <a:bodyPr/>
        <a:lstStyle/>
        <a:p>
          <a:endParaRPr lang="en-US"/>
        </a:p>
      </dgm:t>
    </dgm:pt>
    <dgm:pt modelId="{0BCF25E2-42DA-4214-ACDF-1442AAA84DB0}">
      <dgm:prSet/>
      <dgm:spPr/>
      <dgm:t>
        <a:bodyPr/>
        <a:lstStyle/>
        <a:p>
          <a:r>
            <a:rPr lang="tr-TR"/>
            <a:t>Pediatrik Nöromuskuler Hastalıklar Rehabilitasyonu</a:t>
          </a:r>
          <a:endParaRPr lang="en-US"/>
        </a:p>
      </dgm:t>
    </dgm:pt>
    <dgm:pt modelId="{21205FBD-C620-49E8-8B94-0932E9610504}" type="parTrans" cxnId="{F536009C-FBE4-47E6-BAD8-80DCC999EA2D}">
      <dgm:prSet/>
      <dgm:spPr/>
      <dgm:t>
        <a:bodyPr/>
        <a:lstStyle/>
        <a:p>
          <a:endParaRPr lang="en-US"/>
        </a:p>
      </dgm:t>
    </dgm:pt>
    <dgm:pt modelId="{BF76DAA5-BAB3-461E-AEF9-0A21A16C1F84}" type="sibTrans" cxnId="{F536009C-FBE4-47E6-BAD8-80DCC999EA2D}">
      <dgm:prSet/>
      <dgm:spPr/>
      <dgm:t>
        <a:bodyPr/>
        <a:lstStyle/>
        <a:p>
          <a:endParaRPr lang="en-US"/>
        </a:p>
      </dgm:t>
    </dgm:pt>
    <dgm:pt modelId="{71077850-101F-47B1-BE16-F4767B8AA6EC}">
      <dgm:prSet/>
      <dgm:spPr/>
      <dgm:t>
        <a:bodyPr/>
        <a:lstStyle/>
        <a:p>
          <a:r>
            <a:rPr lang="tr-TR"/>
            <a:t>Gelişimsel ve Erken Fizyoterapi</a:t>
          </a:r>
          <a:endParaRPr lang="en-US"/>
        </a:p>
      </dgm:t>
    </dgm:pt>
    <dgm:pt modelId="{5DD32511-BDB1-4409-AF65-822C1DAEDC9C}" type="parTrans" cxnId="{31919D57-45A4-44AF-A4AF-29EB89F9F18B}">
      <dgm:prSet/>
      <dgm:spPr/>
      <dgm:t>
        <a:bodyPr/>
        <a:lstStyle/>
        <a:p>
          <a:endParaRPr lang="en-US"/>
        </a:p>
      </dgm:t>
    </dgm:pt>
    <dgm:pt modelId="{33B8F04D-63F4-4720-915A-448F796D3B6D}" type="sibTrans" cxnId="{31919D57-45A4-44AF-A4AF-29EB89F9F18B}">
      <dgm:prSet/>
      <dgm:spPr/>
      <dgm:t>
        <a:bodyPr/>
        <a:lstStyle/>
        <a:p>
          <a:endParaRPr lang="en-US"/>
        </a:p>
      </dgm:t>
    </dgm:pt>
    <dgm:pt modelId="{F7192451-553C-4C33-9739-CDDEDC458A52}">
      <dgm:prSet/>
      <dgm:spPr/>
      <dgm:t>
        <a:bodyPr/>
        <a:lstStyle/>
        <a:p>
          <a:r>
            <a:rPr lang="tr-TR"/>
            <a:t>Serebral Palsi ve Pediatrik Rehabilitasyon</a:t>
          </a:r>
          <a:endParaRPr lang="en-US"/>
        </a:p>
      </dgm:t>
    </dgm:pt>
    <dgm:pt modelId="{8D3BD55F-638D-49E7-974F-88343B630141}" type="parTrans" cxnId="{03A41568-D55B-4D13-8C6A-433C1386ABE0}">
      <dgm:prSet/>
      <dgm:spPr/>
      <dgm:t>
        <a:bodyPr/>
        <a:lstStyle/>
        <a:p>
          <a:endParaRPr lang="en-US"/>
        </a:p>
      </dgm:t>
    </dgm:pt>
    <dgm:pt modelId="{2865CC95-BDE1-45A4-9E63-9FF9AE194DC8}" type="sibTrans" cxnId="{03A41568-D55B-4D13-8C6A-433C1386ABE0}">
      <dgm:prSet/>
      <dgm:spPr/>
      <dgm:t>
        <a:bodyPr/>
        <a:lstStyle/>
        <a:p>
          <a:endParaRPr lang="en-US"/>
        </a:p>
      </dgm:t>
    </dgm:pt>
    <dgm:pt modelId="{5CFF7F69-79FD-4A4B-B215-7FE07AB53B10}">
      <dgm:prSet/>
      <dgm:spPr/>
      <dgm:t>
        <a:bodyPr/>
        <a:lstStyle/>
        <a:p>
          <a:r>
            <a:rPr lang="tr-TR" dirty="0"/>
            <a:t>Omurga Sağlığı </a:t>
          </a:r>
          <a:endParaRPr lang="en-US" dirty="0"/>
        </a:p>
      </dgm:t>
    </dgm:pt>
    <dgm:pt modelId="{06C4E2B5-A1AB-4997-B365-2DEF30B40F7A}" type="parTrans" cxnId="{7B12F797-6577-46E6-88BC-895FE306D2C3}">
      <dgm:prSet/>
      <dgm:spPr/>
      <dgm:t>
        <a:bodyPr/>
        <a:lstStyle/>
        <a:p>
          <a:endParaRPr lang="en-US"/>
        </a:p>
      </dgm:t>
    </dgm:pt>
    <dgm:pt modelId="{194854C5-06DD-40BA-9DDB-B88C521F32EF}" type="sibTrans" cxnId="{7B12F797-6577-46E6-88BC-895FE306D2C3}">
      <dgm:prSet/>
      <dgm:spPr/>
      <dgm:t>
        <a:bodyPr/>
        <a:lstStyle/>
        <a:p>
          <a:endParaRPr lang="en-US"/>
        </a:p>
      </dgm:t>
    </dgm:pt>
    <dgm:pt modelId="{815709D5-5440-4237-A9EE-D2DD974A3C58}">
      <dgm:prSet/>
      <dgm:spPr/>
      <dgm:t>
        <a:bodyPr/>
        <a:lstStyle/>
        <a:p>
          <a:r>
            <a:rPr lang="tr-TR"/>
            <a:t>Romatolojik Rehabilitasyon</a:t>
          </a:r>
          <a:endParaRPr lang="en-US"/>
        </a:p>
      </dgm:t>
    </dgm:pt>
    <dgm:pt modelId="{8E1FAAD3-5C21-46B4-A915-7487F4F47EB9}" type="parTrans" cxnId="{DA1C5A2D-0E11-466C-90C8-7F453EF71BE5}">
      <dgm:prSet/>
      <dgm:spPr/>
      <dgm:t>
        <a:bodyPr/>
        <a:lstStyle/>
        <a:p>
          <a:endParaRPr lang="en-US"/>
        </a:p>
      </dgm:t>
    </dgm:pt>
    <dgm:pt modelId="{C6719EAD-D139-4C5B-B100-3FE25CBC7AAD}" type="sibTrans" cxnId="{DA1C5A2D-0E11-466C-90C8-7F453EF71BE5}">
      <dgm:prSet/>
      <dgm:spPr/>
      <dgm:t>
        <a:bodyPr/>
        <a:lstStyle/>
        <a:p>
          <a:endParaRPr lang="en-US"/>
        </a:p>
      </dgm:t>
    </dgm:pt>
    <dgm:pt modelId="{367191DF-BF38-4B93-949B-3434CFAD9BD9}">
      <dgm:prSet/>
      <dgm:spPr/>
      <dgm:t>
        <a:bodyPr/>
        <a:lstStyle/>
        <a:p>
          <a:r>
            <a:rPr lang="tr-TR"/>
            <a:t>Sporcu Sağlığı</a:t>
          </a:r>
          <a:endParaRPr lang="en-US"/>
        </a:p>
      </dgm:t>
    </dgm:pt>
    <dgm:pt modelId="{3829BD35-AE8C-458F-9C8C-87C06AB57E44}" type="parTrans" cxnId="{F9BBF470-0538-4477-9F24-16BB3F26FD63}">
      <dgm:prSet/>
      <dgm:spPr/>
      <dgm:t>
        <a:bodyPr/>
        <a:lstStyle/>
        <a:p>
          <a:endParaRPr lang="en-US"/>
        </a:p>
      </dgm:t>
    </dgm:pt>
    <dgm:pt modelId="{048D138E-AAAE-4098-8E71-2A036B8B35DC}" type="sibTrans" cxnId="{F9BBF470-0538-4477-9F24-16BB3F26FD63}">
      <dgm:prSet/>
      <dgm:spPr/>
      <dgm:t>
        <a:bodyPr/>
        <a:lstStyle/>
        <a:p>
          <a:endParaRPr lang="en-US"/>
        </a:p>
      </dgm:t>
    </dgm:pt>
    <dgm:pt modelId="{F5EB3742-313B-477D-97C0-478DE3EBFDDA}">
      <dgm:prSet/>
      <dgm:spPr/>
      <dgm:t>
        <a:bodyPr/>
        <a:lstStyle/>
        <a:p>
          <a:r>
            <a:rPr lang="tr-TR"/>
            <a:t>Kadın/Erkek Sağlığında FTR (Pelvik Sağlık)</a:t>
          </a:r>
          <a:endParaRPr lang="en-US"/>
        </a:p>
      </dgm:t>
    </dgm:pt>
    <dgm:pt modelId="{E484DB8C-BC8B-4A88-BCEE-E8B223DE9A6A}" type="parTrans" cxnId="{1658F741-EF33-4A25-8EAB-793DA89845DE}">
      <dgm:prSet/>
      <dgm:spPr/>
      <dgm:t>
        <a:bodyPr/>
        <a:lstStyle/>
        <a:p>
          <a:endParaRPr lang="en-US"/>
        </a:p>
      </dgm:t>
    </dgm:pt>
    <dgm:pt modelId="{6CE61B15-EE0A-4403-B12F-DDA245A72684}" type="sibTrans" cxnId="{1658F741-EF33-4A25-8EAB-793DA89845DE}">
      <dgm:prSet/>
      <dgm:spPr/>
      <dgm:t>
        <a:bodyPr/>
        <a:lstStyle/>
        <a:p>
          <a:endParaRPr lang="en-US"/>
        </a:p>
      </dgm:t>
    </dgm:pt>
    <dgm:pt modelId="{9071FA21-9DD9-4E3C-AA76-08C7B3E0E233}">
      <dgm:prSet/>
      <dgm:spPr/>
      <dgm:t>
        <a:bodyPr/>
        <a:lstStyle/>
        <a:p>
          <a:r>
            <a:rPr lang="tr-TR"/>
            <a:t>Kardiyopulmoner Rehabilitasyon</a:t>
          </a:r>
          <a:endParaRPr lang="en-US"/>
        </a:p>
      </dgm:t>
    </dgm:pt>
    <dgm:pt modelId="{6180F037-685E-4EF6-BB64-DBE29606E2E5}" type="parTrans" cxnId="{BA6FA224-0F50-4715-A093-A837D539D822}">
      <dgm:prSet/>
      <dgm:spPr/>
      <dgm:t>
        <a:bodyPr/>
        <a:lstStyle/>
        <a:p>
          <a:endParaRPr lang="en-US"/>
        </a:p>
      </dgm:t>
    </dgm:pt>
    <dgm:pt modelId="{053EC56D-78BB-4173-B0DC-B6E9C11F9993}" type="sibTrans" cxnId="{BA6FA224-0F50-4715-A093-A837D539D822}">
      <dgm:prSet/>
      <dgm:spPr/>
      <dgm:t>
        <a:bodyPr/>
        <a:lstStyle/>
        <a:p>
          <a:endParaRPr lang="en-US"/>
        </a:p>
      </dgm:t>
    </dgm:pt>
    <dgm:pt modelId="{84400192-510B-429A-8615-92C651BA889E}">
      <dgm:prSet/>
      <dgm:spPr/>
      <dgm:t>
        <a:bodyPr/>
        <a:lstStyle/>
        <a:p>
          <a:r>
            <a:rPr lang="tr-TR"/>
            <a:t>El Cerrahisi Rehabilitasyonu</a:t>
          </a:r>
          <a:endParaRPr lang="en-US"/>
        </a:p>
      </dgm:t>
    </dgm:pt>
    <dgm:pt modelId="{F5911482-3AF8-4B1D-9260-A1A47932AD22}" type="parTrans" cxnId="{AAA68CBD-6575-44CF-B71C-4CB03025C1A0}">
      <dgm:prSet/>
      <dgm:spPr/>
      <dgm:t>
        <a:bodyPr/>
        <a:lstStyle/>
        <a:p>
          <a:endParaRPr lang="en-US"/>
        </a:p>
      </dgm:t>
    </dgm:pt>
    <dgm:pt modelId="{E7A3D0FE-FC6B-40DF-95E6-222CE81B4B14}" type="sibTrans" cxnId="{AAA68CBD-6575-44CF-B71C-4CB03025C1A0}">
      <dgm:prSet/>
      <dgm:spPr/>
      <dgm:t>
        <a:bodyPr/>
        <a:lstStyle/>
        <a:p>
          <a:endParaRPr lang="en-US"/>
        </a:p>
      </dgm:t>
    </dgm:pt>
    <dgm:pt modelId="{30C6DFFC-981C-48A8-9B86-649F84967F03}">
      <dgm:prSet/>
      <dgm:spPr/>
      <dgm:t>
        <a:bodyPr/>
        <a:lstStyle/>
        <a:p>
          <a:r>
            <a:rPr lang="tr-TR"/>
            <a:t>Yanık Rehabilitasyonu</a:t>
          </a:r>
          <a:endParaRPr lang="en-US"/>
        </a:p>
      </dgm:t>
    </dgm:pt>
    <dgm:pt modelId="{6435C9E2-9AD7-461C-A593-4FFD6A571234}" type="parTrans" cxnId="{D20B7AA9-11D3-47CF-8935-C2336DB90999}">
      <dgm:prSet/>
      <dgm:spPr/>
      <dgm:t>
        <a:bodyPr/>
        <a:lstStyle/>
        <a:p>
          <a:endParaRPr lang="en-US"/>
        </a:p>
      </dgm:t>
    </dgm:pt>
    <dgm:pt modelId="{F722BD58-EA9B-48E3-B38C-37CAABF74959}" type="sibTrans" cxnId="{D20B7AA9-11D3-47CF-8935-C2336DB90999}">
      <dgm:prSet/>
      <dgm:spPr/>
      <dgm:t>
        <a:bodyPr/>
        <a:lstStyle/>
        <a:p>
          <a:endParaRPr lang="en-US"/>
        </a:p>
      </dgm:t>
    </dgm:pt>
    <dgm:pt modelId="{D7248A07-10F9-4FD3-AAA4-36068A1D0DB9}">
      <dgm:prSet/>
      <dgm:spPr/>
      <dgm:t>
        <a:bodyPr/>
        <a:lstStyle/>
        <a:p>
          <a:r>
            <a:rPr lang="tr-TR"/>
            <a:t>Yutma Bozuklukları Rehabilitasyonu</a:t>
          </a:r>
          <a:endParaRPr lang="en-US"/>
        </a:p>
      </dgm:t>
    </dgm:pt>
    <dgm:pt modelId="{96EDE532-41E1-45B5-AD6D-51C7BBED8454}" type="parTrans" cxnId="{EF109F9B-AC42-4262-80FD-041261083BFC}">
      <dgm:prSet/>
      <dgm:spPr/>
      <dgm:t>
        <a:bodyPr/>
        <a:lstStyle/>
        <a:p>
          <a:endParaRPr lang="en-US"/>
        </a:p>
      </dgm:t>
    </dgm:pt>
    <dgm:pt modelId="{BE2907BF-E5A8-410D-9422-38B41305EEA0}" type="sibTrans" cxnId="{EF109F9B-AC42-4262-80FD-041261083BFC}">
      <dgm:prSet/>
      <dgm:spPr/>
      <dgm:t>
        <a:bodyPr/>
        <a:lstStyle/>
        <a:p>
          <a:endParaRPr lang="en-US"/>
        </a:p>
      </dgm:t>
    </dgm:pt>
    <dgm:pt modelId="{FE839E83-A3CB-49AF-A059-14BB5ACF2DE8}">
      <dgm:prSet/>
      <dgm:spPr/>
      <dgm:t>
        <a:bodyPr/>
        <a:lstStyle/>
        <a:p>
          <a:r>
            <a:rPr lang="tr-TR"/>
            <a:t>Onkolojik Rehabilitasyon</a:t>
          </a:r>
          <a:endParaRPr lang="en-US"/>
        </a:p>
      </dgm:t>
    </dgm:pt>
    <dgm:pt modelId="{037AF9C4-799D-4526-AB99-7C0EC0652960}" type="parTrans" cxnId="{A77DAE1C-80AE-4496-BAAD-57E15D5A0228}">
      <dgm:prSet/>
      <dgm:spPr/>
      <dgm:t>
        <a:bodyPr/>
        <a:lstStyle/>
        <a:p>
          <a:endParaRPr lang="en-US"/>
        </a:p>
      </dgm:t>
    </dgm:pt>
    <dgm:pt modelId="{312B3061-3429-4840-976D-572EA30A0699}" type="sibTrans" cxnId="{A77DAE1C-80AE-4496-BAAD-57E15D5A0228}">
      <dgm:prSet/>
      <dgm:spPr/>
      <dgm:t>
        <a:bodyPr/>
        <a:lstStyle/>
        <a:p>
          <a:endParaRPr lang="en-US"/>
        </a:p>
      </dgm:t>
    </dgm:pt>
    <dgm:pt modelId="{036FA7DD-E435-4E36-B7C4-746ADA358B2F}">
      <dgm:prSet/>
      <dgm:spPr/>
      <dgm:t>
        <a:bodyPr/>
        <a:lstStyle/>
        <a:p>
          <a:r>
            <a:rPr lang="tr-TR" dirty="0" err="1"/>
            <a:t>Mental</a:t>
          </a:r>
          <a:r>
            <a:rPr lang="tr-TR" dirty="0"/>
            <a:t> Bozukluklarda Rehabilitasyon</a:t>
          </a:r>
          <a:endParaRPr lang="en-US" dirty="0"/>
        </a:p>
      </dgm:t>
    </dgm:pt>
    <dgm:pt modelId="{7BA99471-C6AF-4487-B5B7-89E748761239}" type="parTrans" cxnId="{5999EC51-7D94-4E52-A1D9-C74A2FAF14BF}">
      <dgm:prSet/>
      <dgm:spPr/>
      <dgm:t>
        <a:bodyPr/>
        <a:lstStyle/>
        <a:p>
          <a:endParaRPr lang="en-US"/>
        </a:p>
      </dgm:t>
    </dgm:pt>
    <dgm:pt modelId="{D5A0336C-4205-412B-9D77-BC0F761BAF60}" type="sibTrans" cxnId="{5999EC51-7D94-4E52-A1D9-C74A2FAF14BF}">
      <dgm:prSet/>
      <dgm:spPr/>
      <dgm:t>
        <a:bodyPr/>
        <a:lstStyle/>
        <a:p>
          <a:endParaRPr lang="en-US"/>
        </a:p>
      </dgm:t>
    </dgm:pt>
    <dgm:pt modelId="{1A2F7E6E-5487-B04F-BE13-03EDC3A790F5}" type="pres">
      <dgm:prSet presAssocID="{07C497CA-8BCE-423A-BE25-46CE451706C4}" presName="diagram" presStyleCnt="0">
        <dgm:presLayoutVars>
          <dgm:dir/>
          <dgm:resizeHandles val="exact"/>
        </dgm:presLayoutVars>
      </dgm:prSet>
      <dgm:spPr/>
    </dgm:pt>
    <dgm:pt modelId="{CCA6A330-1787-8349-B1E6-7040A3B11922}" type="pres">
      <dgm:prSet presAssocID="{EA833BE7-048B-409C-AD7D-04F851C2962A}" presName="node" presStyleLbl="node1" presStyleIdx="0" presStyleCnt="16" custLinFactNeighborX="347" custLinFactNeighborY="-21675">
        <dgm:presLayoutVars>
          <dgm:bulletEnabled val="1"/>
        </dgm:presLayoutVars>
      </dgm:prSet>
      <dgm:spPr/>
    </dgm:pt>
    <dgm:pt modelId="{3E4695B6-904C-A743-A764-E59683FEF599}" type="pres">
      <dgm:prSet presAssocID="{2C26EB72-E6DC-4A10-B1C4-6DFDD917BF27}" presName="sibTrans" presStyleCnt="0"/>
      <dgm:spPr/>
    </dgm:pt>
    <dgm:pt modelId="{4DAD25F6-ADDD-C34B-B903-18A8E9815DAA}" type="pres">
      <dgm:prSet presAssocID="{34C2EA23-5DF0-4958-A320-144EC905965C}" presName="node" presStyleLbl="node1" presStyleIdx="1" presStyleCnt="16">
        <dgm:presLayoutVars>
          <dgm:bulletEnabled val="1"/>
        </dgm:presLayoutVars>
      </dgm:prSet>
      <dgm:spPr/>
    </dgm:pt>
    <dgm:pt modelId="{61FE05E4-3237-7D4A-AA0D-3E39F5526E06}" type="pres">
      <dgm:prSet presAssocID="{FD1E7022-2C15-4628-B7EA-4D25DA7E0101}" presName="sibTrans" presStyleCnt="0"/>
      <dgm:spPr/>
    </dgm:pt>
    <dgm:pt modelId="{5D39F5F3-B948-A04C-B513-5ADA62ADD889}" type="pres">
      <dgm:prSet presAssocID="{85F12C04-B290-4B03-AA9D-6E35C0432B1A}" presName="node" presStyleLbl="node1" presStyleIdx="2" presStyleCnt="16">
        <dgm:presLayoutVars>
          <dgm:bulletEnabled val="1"/>
        </dgm:presLayoutVars>
      </dgm:prSet>
      <dgm:spPr/>
    </dgm:pt>
    <dgm:pt modelId="{8ED2D925-09D5-CD4B-AE23-9F3D5502AFBB}" type="pres">
      <dgm:prSet presAssocID="{38D70905-92EF-4DE3-AC60-D90DEFFB7D83}" presName="sibTrans" presStyleCnt="0"/>
      <dgm:spPr/>
    </dgm:pt>
    <dgm:pt modelId="{5A72F190-9456-254C-827B-DBAF3A60A846}" type="pres">
      <dgm:prSet presAssocID="{0BCF25E2-42DA-4214-ACDF-1442AAA84DB0}" presName="node" presStyleLbl="node1" presStyleIdx="3" presStyleCnt="16">
        <dgm:presLayoutVars>
          <dgm:bulletEnabled val="1"/>
        </dgm:presLayoutVars>
      </dgm:prSet>
      <dgm:spPr/>
    </dgm:pt>
    <dgm:pt modelId="{2902DCD0-37BD-A14A-9E9C-DC7CBCCFA02D}" type="pres">
      <dgm:prSet presAssocID="{BF76DAA5-BAB3-461E-AEF9-0A21A16C1F84}" presName="sibTrans" presStyleCnt="0"/>
      <dgm:spPr/>
    </dgm:pt>
    <dgm:pt modelId="{23755E04-4DC3-854F-BAB4-DBACABEFC716}" type="pres">
      <dgm:prSet presAssocID="{71077850-101F-47B1-BE16-F4767B8AA6EC}" presName="node" presStyleLbl="node1" presStyleIdx="4" presStyleCnt="16">
        <dgm:presLayoutVars>
          <dgm:bulletEnabled val="1"/>
        </dgm:presLayoutVars>
      </dgm:prSet>
      <dgm:spPr/>
    </dgm:pt>
    <dgm:pt modelId="{E163D318-901E-DE45-9246-BB768B43906A}" type="pres">
      <dgm:prSet presAssocID="{33B8F04D-63F4-4720-915A-448F796D3B6D}" presName="sibTrans" presStyleCnt="0"/>
      <dgm:spPr/>
    </dgm:pt>
    <dgm:pt modelId="{24A30753-91CD-6A41-B354-DE0C9F88974D}" type="pres">
      <dgm:prSet presAssocID="{F7192451-553C-4C33-9739-CDDEDC458A52}" presName="node" presStyleLbl="node1" presStyleIdx="5" presStyleCnt="16">
        <dgm:presLayoutVars>
          <dgm:bulletEnabled val="1"/>
        </dgm:presLayoutVars>
      </dgm:prSet>
      <dgm:spPr/>
    </dgm:pt>
    <dgm:pt modelId="{D9D2876B-9692-D64D-91D2-E6B24D068228}" type="pres">
      <dgm:prSet presAssocID="{2865CC95-BDE1-45A4-9E63-9FF9AE194DC8}" presName="sibTrans" presStyleCnt="0"/>
      <dgm:spPr/>
    </dgm:pt>
    <dgm:pt modelId="{141BD9A2-4233-AE4D-9540-C33E11CE5CF2}" type="pres">
      <dgm:prSet presAssocID="{5CFF7F69-79FD-4A4B-B215-7FE07AB53B10}" presName="node" presStyleLbl="node1" presStyleIdx="6" presStyleCnt="16" custLinFactNeighborX="-511" custLinFactNeighborY="162">
        <dgm:presLayoutVars>
          <dgm:bulletEnabled val="1"/>
        </dgm:presLayoutVars>
      </dgm:prSet>
      <dgm:spPr/>
    </dgm:pt>
    <dgm:pt modelId="{16974E99-BA78-254D-A3D7-B25EC97884DB}" type="pres">
      <dgm:prSet presAssocID="{194854C5-06DD-40BA-9DDB-B88C521F32EF}" presName="sibTrans" presStyleCnt="0"/>
      <dgm:spPr/>
    </dgm:pt>
    <dgm:pt modelId="{F182AC91-80CB-6E49-9B40-3D5E43A63317}" type="pres">
      <dgm:prSet presAssocID="{815709D5-5440-4237-A9EE-D2DD974A3C58}" presName="node" presStyleLbl="node1" presStyleIdx="7" presStyleCnt="16">
        <dgm:presLayoutVars>
          <dgm:bulletEnabled val="1"/>
        </dgm:presLayoutVars>
      </dgm:prSet>
      <dgm:spPr/>
    </dgm:pt>
    <dgm:pt modelId="{B13079F4-66CE-FC4B-9525-7AC11B072C73}" type="pres">
      <dgm:prSet presAssocID="{C6719EAD-D139-4C5B-B100-3FE25CBC7AAD}" presName="sibTrans" presStyleCnt="0"/>
      <dgm:spPr/>
    </dgm:pt>
    <dgm:pt modelId="{AFC71DFD-0EAE-F14B-9CAD-FAADB01D9485}" type="pres">
      <dgm:prSet presAssocID="{367191DF-BF38-4B93-949B-3434CFAD9BD9}" presName="node" presStyleLbl="node1" presStyleIdx="8" presStyleCnt="16">
        <dgm:presLayoutVars>
          <dgm:bulletEnabled val="1"/>
        </dgm:presLayoutVars>
      </dgm:prSet>
      <dgm:spPr/>
    </dgm:pt>
    <dgm:pt modelId="{F773BDCF-69EC-D04D-A85A-098C42A88388}" type="pres">
      <dgm:prSet presAssocID="{048D138E-AAAE-4098-8E71-2A036B8B35DC}" presName="sibTrans" presStyleCnt="0"/>
      <dgm:spPr/>
    </dgm:pt>
    <dgm:pt modelId="{875E5017-A84D-DD49-B986-A3DFFBBFE8F7}" type="pres">
      <dgm:prSet presAssocID="{F5EB3742-313B-477D-97C0-478DE3EBFDDA}" presName="node" presStyleLbl="node1" presStyleIdx="9" presStyleCnt="16">
        <dgm:presLayoutVars>
          <dgm:bulletEnabled val="1"/>
        </dgm:presLayoutVars>
      </dgm:prSet>
      <dgm:spPr/>
    </dgm:pt>
    <dgm:pt modelId="{D993551D-9BA6-A74F-8B6C-37FFA6553096}" type="pres">
      <dgm:prSet presAssocID="{6CE61B15-EE0A-4403-B12F-DDA245A72684}" presName="sibTrans" presStyleCnt="0"/>
      <dgm:spPr/>
    </dgm:pt>
    <dgm:pt modelId="{E1D947E2-8E2E-6F45-900E-254ACF777C4C}" type="pres">
      <dgm:prSet presAssocID="{9071FA21-9DD9-4E3C-AA76-08C7B3E0E233}" presName="node" presStyleLbl="node1" presStyleIdx="10" presStyleCnt="16">
        <dgm:presLayoutVars>
          <dgm:bulletEnabled val="1"/>
        </dgm:presLayoutVars>
      </dgm:prSet>
      <dgm:spPr/>
    </dgm:pt>
    <dgm:pt modelId="{00B3A646-CB5B-9A48-B414-0FD32C2D89B3}" type="pres">
      <dgm:prSet presAssocID="{053EC56D-78BB-4173-B0DC-B6E9C11F9993}" presName="sibTrans" presStyleCnt="0"/>
      <dgm:spPr/>
    </dgm:pt>
    <dgm:pt modelId="{FBD22B24-D6B3-DE48-8F7C-DE19C23AD6B4}" type="pres">
      <dgm:prSet presAssocID="{84400192-510B-429A-8615-92C651BA889E}" presName="node" presStyleLbl="node1" presStyleIdx="11" presStyleCnt="16">
        <dgm:presLayoutVars>
          <dgm:bulletEnabled val="1"/>
        </dgm:presLayoutVars>
      </dgm:prSet>
      <dgm:spPr/>
    </dgm:pt>
    <dgm:pt modelId="{0FF759A5-BC9D-144D-A5FA-F7E7C6744867}" type="pres">
      <dgm:prSet presAssocID="{E7A3D0FE-FC6B-40DF-95E6-222CE81B4B14}" presName="sibTrans" presStyleCnt="0"/>
      <dgm:spPr/>
    </dgm:pt>
    <dgm:pt modelId="{94AFE6A7-D83E-AD4F-9727-4B750891C725}" type="pres">
      <dgm:prSet presAssocID="{30C6DFFC-981C-48A8-9B86-649F84967F03}" presName="node" presStyleLbl="node1" presStyleIdx="12" presStyleCnt="16">
        <dgm:presLayoutVars>
          <dgm:bulletEnabled val="1"/>
        </dgm:presLayoutVars>
      </dgm:prSet>
      <dgm:spPr/>
    </dgm:pt>
    <dgm:pt modelId="{EA012863-2A21-2A47-886D-0A2C1BDCB1BB}" type="pres">
      <dgm:prSet presAssocID="{F722BD58-EA9B-48E3-B38C-37CAABF74959}" presName="sibTrans" presStyleCnt="0"/>
      <dgm:spPr/>
    </dgm:pt>
    <dgm:pt modelId="{8759DF8D-8736-AF4D-9174-CBFF762C8A3C}" type="pres">
      <dgm:prSet presAssocID="{D7248A07-10F9-4FD3-AAA4-36068A1D0DB9}" presName="node" presStyleLbl="node1" presStyleIdx="13" presStyleCnt="16">
        <dgm:presLayoutVars>
          <dgm:bulletEnabled val="1"/>
        </dgm:presLayoutVars>
      </dgm:prSet>
      <dgm:spPr/>
    </dgm:pt>
    <dgm:pt modelId="{69FE7437-3201-B84D-93BA-8A12B4C7A93A}" type="pres">
      <dgm:prSet presAssocID="{BE2907BF-E5A8-410D-9422-38B41305EEA0}" presName="sibTrans" presStyleCnt="0"/>
      <dgm:spPr/>
    </dgm:pt>
    <dgm:pt modelId="{99263BFE-B562-F349-BB37-179A89B29F79}" type="pres">
      <dgm:prSet presAssocID="{FE839E83-A3CB-49AF-A059-14BB5ACF2DE8}" presName="node" presStyleLbl="node1" presStyleIdx="14" presStyleCnt="16">
        <dgm:presLayoutVars>
          <dgm:bulletEnabled val="1"/>
        </dgm:presLayoutVars>
      </dgm:prSet>
      <dgm:spPr/>
    </dgm:pt>
    <dgm:pt modelId="{069AD3E8-FD6A-2542-8960-52C81480FC06}" type="pres">
      <dgm:prSet presAssocID="{312B3061-3429-4840-976D-572EA30A0699}" presName="sibTrans" presStyleCnt="0"/>
      <dgm:spPr/>
    </dgm:pt>
    <dgm:pt modelId="{2E093A1B-D852-7C4F-A26D-AC7529DF1080}" type="pres">
      <dgm:prSet presAssocID="{036FA7DD-E435-4E36-B7C4-746ADA358B2F}" presName="node" presStyleLbl="node1" presStyleIdx="15" presStyleCnt="16">
        <dgm:presLayoutVars>
          <dgm:bulletEnabled val="1"/>
        </dgm:presLayoutVars>
      </dgm:prSet>
      <dgm:spPr/>
    </dgm:pt>
  </dgm:ptLst>
  <dgm:cxnLst>
    <dgm:cxn modelId="{B1EA8E01-5892-FB4D-95BD-77F55F1BE5D5}" type="presOf" srcId="{F7192451-553C-4C33-9739-CDDEDC458A52}" destId="{24A30753-91CD-6A41-B354-DE0C9F88974D}" srcOrd="0" destOrd="0" presId="urn:microsoft.com/office/officeart/2005/8/layout/default"/>
    <dgm:cxn modelId="{BF7D9502-893F-6846-8110-357BF3B8233B}" type="presOf" srcId="{FE839E83-A3CB-49AF-A059-14BB5ACF2DE8}" destId="{99263BFE-B562-F349-BB37-179A89B29F79}" srcOrd="0" destOrd="0" presId="urn:microsoft.com/office/officeart/2005/8/layout/default"/>
    <dgm:cxn modelId="{A77DAE1C-80AE-4496-BAAD-57E15D5A0228}" srcId="{07C497CA-8BCE-423A-BE25-46CE451706C4}" destId="{FE839E83-A3CB-49AF-A059-14BB5ACF2DE8}" srcOrd="14" destOrd="0" parTransId="{037AF9C4-799D-4526-AB99-7C0EC0652960}" sibTransId="{312B3061-3429-4840-976D-572EA30A0699}"/>
    <dgm:cxn modelId="{BA6FA224-0F50-4715-A093-A837D539D822}" srcId="{07C497CA-8BCE-423A-BE25-46CE451706C4}" destId="{9071FA21-9DD9-4E3C-AA76-08C7B3E0E233}" srcOrd="10" destOrd="0" parTransId="{6180F037-685E-4EF6-BB64-DBE29606E2E5}" sibTransId="{053EC56D-78BB-4173-B0DC-B6E9C11F9993}"/>
    <dgm:cxn modelId="{DA1C5A2D-0E11-466C-90C8-7F453EF71BE5}" srcId="{07C497CA-8BCE-423A-BE25-46CE451706C4}" destId="{815709D5-5440-4237-A9EE-D2DD974A3C58}" srcOrd="7" destOrd="0" parTransId="{8E1FAAD3-5C21-46B4-A915-7487F4F47EB9}" sibTransId="{C6719EAD-D139-4C5B-B100-3FE25CBC7AAD}"/>
    <dgm:cxn modelId="{1658F741-EF33-4A25-8EAB-793DA89845DE}" srcId="{07C497CA-8BCE-423A-BE25-46CE451706C4}" destId="{F5EB3742-313B-477D-97C0-478DE3EBFDDA}" srcOrd="9" destOrd="0" parTransId="{E484DB8C-BC8B-4A88-BCEE-E8B223DE9A6A}" sibTransId="{6CE61B15-EE0A-4403-B12F-DDA245A72684}"/>
    <dgm:cxn modelId="{07EE4046-9112-6041-B46E-6ED193ADA3A7}" type="presOf" srcId="{F5EB3742-313B-477D-97C0-478DE3EBFDDA}" destId="{875E5017-A84D-DD49-B986-A3DFFBBFE8F7}" srcOrd="0" destOrd="0" presId="urn:microsoft.com/office/officeart/2005/8/layout/default"/>
    <dgm:cxn modelId="{C65AD94B-6FA4-4830-8E32-26AF7E2B0E97}" srcId="{07C497CA-8BCE-423A-BE25-46CE451706C4}" destId="{85F12C04-B290-4B03-AA9D-6E35C0432B1A}" srcOrd="2" destOrd="0" parTransId="{870ED260-75BF-4EB8-9C1D-E50127E60A85}" sibTransId="{38D70905-92EF-4DE3-AC60-D90DEFFB7D83}"/>
    <dgm:cxn modelId="{5999EC51-7D94-4E52-A1D9-C74A2FAF14BF}" srcId="{07C497CA-8BCE-423A-BE25-46CE451706C4}" destId="{036FA7DD-E435-4E36-B7C4-746ADA358B2F}" srcOrd="15" destOrd="0" parTransId="{7BA99471-C6AF-4487-B5B7-89E748761239}" sibTransId="{D5A0336C-4205-412B-9D77-BC0F761BAF60}"/>
    <dgm:cxn modelId="{51187456-732B-FA4A-B0A6-CFBD1E5861B1}" type="presOf" srcId="{D7248A07-10F9-4FD3-AAA4-36068A1D0DB9}" destId="{8759DF8D-8736-AF4D-9174-CBFF762C8A3C}" srcOrd="0" destOrd="0" presId="urn:microsoft.com/office/officeart/2005/8/layout/default"/>
    <dgm:cxn modelId="{31919D57-45A4-44AF-A4AF-29EB89F9F18B}" srcId="{07C497CA-8BCE-423A-BE25-46CE451706C4}" destId="{71077850-101F-47B1-BE16-F4767B8AA6EC}" srcOrd="4" destOrd="0" parTransId="{5DD32511-BDB1-4409-AF65-822C1DAEDC9C}" sibTransId="{33B8F04D-63F4-4720-915A-448F796D3B6D}"/>
    <dgm:cxn modelId="{03A41568-D55B-4D13-8C6A-433C1386ABE0}" srcId="{07C497CA-8BCE-423A-BE25-46CE451706C4}" destId="{F7192451-553C-4C33-9739-CDDEDC458A52}" srcOrd="5" destOrd="0" parTransId="{8D3BD55F-638D-49E7-974F-88343B630141}" sibTransId="{2865CC95-BDE1-45A4-9E63-9FF9AE194DC8}"/>
    <dgm:cxn modelId="{F9BBF470-0538-4477-9F24-16BB3F26FD63}" srcId="{07C497CA-8BCE-423A-BE25-46CE451706C4}" destId="{367191DF-BF38-4B93-949B-3434CFAD9BD9}" srcOrd="8" destOrd="0" parTransId="{3829BD35-AE8C-458F-9C8C-87C06AB57E44}" sibTransId="{048D138E-AAAE-4098-8E71-2A036B8B35DC}"/>
    <dgm:cxn modelId="{CEF7ED86-4D73-4D46-9195-748EE96F6DAE}" type="presOf" srcId="{815709D5-5440-4237-A9EE-D2DD974A3C58}" destId="{F182AC91-80CB-6E49-9B40-3D5E43A63317}" srcOrd="0" destOrd="0" presId="urn:microsoft.com/office/officeart/2005/8/layout/default"/>
    <dgm:cxn modelId="{05BC6B88-884C-654D-AF21-1118D426E63C}" type="presOf" srcId="{5CFF7F69-79FD-4A4B-B215-7FE07AB53B10}" destId="{141BD9A2-4233-AE4D-9540-C33E11CE5CF2}" srcOrd="0" destOrd="0" presId="urn:microsoft.com/office/officeart/2005/8/layout/default"/>
    <dgm:cxn modelId="{F8346394-5B67-8C4A-929B-A56B59EDC478}" type="presOf" srcId="{9071FA21-9DD9-4E3C-AA76-08C7B3E0E233}" destId="{E1D947E2-8E2E-6F45-900E-254ACF777C4C}" srcOrd="0" destOrd="0" presId="urn:microsoft.com/office/officeart/2005/8/layout/default"/>
    <dgm:cxn modelId="{7B12F797-6577-46E6-88BC-895FE306D2C3}" srcId="{07C497CA-8BCE-423A-BE25-46CE451706C4}" destId="{5CFF7F69-79FD-4A4B-B215-7FE07AB53B10}" srcOrd="6" destOrd="0" parTransId="{06C4E2B5-A1AB-4997-B365-2DEF30B40F7A}" sibTransId="{194854C5-06DD-40BA-9DDB-B88C521F32EF}"/>
    <dgm:cxn modelId="{88FCA79A-2A4C-D746-9482-97B70A9EAE63}" type="presOf" srcId="{EA833BE7-048B-409C-AD7D-04F851C2962A}" destId="{CCA6A330-1787-8349-B1E6-7040A3B11922}" srcOrd="0" destOrd="0" presId="urn:microsoft.com/office/officeart/2005/8/layout/default"/>
    <dgm:cxn modelId="{EF109F9B-AC42-4262-80FD-041261083BFC}" srcId="{07C497CA-8BCE-423A-BE25-46CE451706C4}" destId="{D7248A07-10F9-4FD3-AAA4-36068A1D0DB9}" srcOrd="13" destOrd="0" parTransId="{96EDE532-41E1-45B5-AD6D-51C7BBED8454}" sibTransId="{BE2907BF-E5A8-410D-9422-38B41305EEA0}"/>
    <dgm:cxn modelId="{F536009C-FBE4-47E6-BAD8-80DCC999EA2D}" srcId="{07C497CA-8BCE-423A-BE25-46CE451706C4}" destId="{0BCF25E2-42DA-4214-ACDF-1442AAA84DB0}" srcOrd="3" destOrd="0" parTransId="{21205FBD-C620-49E8-8B94-0932E9610504}" sibTransId="{BF76DAA5-BAB3-461E-AEF9-0A21A16C1F84}"/>
    <dgm:cxn modelId="{9BC3CEA2-863F-9A44-8F4D-2B23D59CCC32}" type="presOf" srcId="{0BCF25E2-42DA-4214-ACDF-1442AAA84DB0}" destId="{5A72F190-9456-254C-827B-DBAF3A60A846}" srcOrd="0" destOrd="0" presId="urn:microsoft.com/office/officeart/2005/8/layout/default"/>
    <dgm:cxn modelId="{D20B7AA9-11D3-47CF-8935-C2336DB90999}" srcId="{07C497CA-8BCE-423A-BE25-46CE451706C4}" destId="{30C6DFFC-981C-48A8-9B86-649F84967F03}" srcOrd="12" destOrd="0" parTransId="{6435C9E2-9AD7-461C-A593-4FFD6A571234}" sibTransId="{F722BD58-EA9B-48E3-B38C-37CAABF74959}"/>
    <dgm:cxn modelId="{F6C582AC-5095-C247-833F-36ACB9D82C12}" type="presOf" srcId="{07C497CA-8BCE-423A-BE25-46CE451706C4}" destId="{1A2F7E6E-5487-B04F-BE13-03EDC3A790F5}" srcOrd="0" destOrd="0" presId="urn:microsoft.com/office/officeart/2005/8/layout/default"/>
    <dgm:cxn modelId="{E048EAB0-7FDC-DF47-A810-D4201D00A2E1}" type="presOf" srcId="{85F12C04-B290-4B03-AA9D-6E35C0432B1A}" destId="{5D39F5F3-B948-A04C-B513-5ADA62ADD889}" srcOrd="0" destOrd="0" presId="urn:microsoft.com/office/officeart/2005/8/layout/default"/>
    <dgm:cxn modelId="{AAA68CBD-6575-44CF-B71C-4CB03025C1A0}" srcId="{07C497CA-8BCE-423A-BE25-46CE451706C4}" destId="{84400192-510B-429A-8615-92C651BA889E}" srcOrd="11" destOrd="0" parTransId="{F5911482-3AF8-4B1D-9260-A1A47932AD22}" sibTransId="{E7A3D0FE-FC6B-40DF-95E6-222CE81B4B14}"/>
    <dgm:cxn modelId="{A83E95C3-9845-6F4C-90AC-440AA1B1DD4B}" type="presOf" srcId="{84400192-510B-429A-8615-92C651BA889E}" destId="{FBD22B24-D6B3-DE48-8F7C-DE19C23AD6B4}" srcOrd="0" destOrd="0" presId="urn:microsoft.com/office/officeart/2005/8/layout/default"/>
    <dgm:cxn modelId="{71B696C5-DA9F-4AF4-9D6C-5B975D283FFF}" srcId="{07C497CA-8BCE-423A-BE25-46CE451706C4}" destId="{34C2EA23-5DF0-4958-A320-144EC905965C}" srcOrd="1" destOrd="0" parTransId="{A48BB6AA-4BC7-4F16-8AC6-729FCBBB1E0E}" sibTransId="{FD1E7022-2C15-4628-B7EA-4D25DA7E0101}"/>
    <dgm:cxn modelId="{7EA509CA-867F-BE41-B5F2-C254F45B18DF}" type="presOf" srcId="{34C2EA23-5DF0-4958-A320-144EC905965C}" destId="{4DAD25F6-ADDD-C34B-B903-18A8E9815DAA}" srcOrd="0" destOrd="0" presId="urn:microsoft.com/office/officeart/2005/8/layout/default"/>
    <dgm:cxn modelId="{1746A3CB-FA77-C54E-A2F2-30A38F68BF88}" type="presOf" srcId="{036FA7DD-E435-4E36-B7C4-746ADA358B2F}" destId="{2E093A1B-D852-7C4F-A26D-AC7529DF1080}" srcOrd="0" destOrd="0" presId="urn:microsoft.com/office/officeart/2005/8/layout/default"/>
    <dgm:cxn modelId="{C939D7D1-88F9-5445-9E24-4613EA4310E2}" type="presOf" srcId="{71077850-101F-47B1-BE16-F4767B8AA6EC}" destId="{23755E04-4DC3-854F-BAB4-DBACABEFC716}" srcOrd="0" destOrd="0" presId="urn:microsoft.com/office/officeart/2005/8/layout/default"/>
    <dgm:cxn modelId="{82E957D9-556B-3C48-BB33-57DC816130A4}" type="presOf" srcId="{30C6DFFC-981C-48A8-9B86-649F84967F03}" destId="{94AFE6A7-D83E-AD4F-9727-4B750891C725}" srcOrd="0" destOrd="0" presId="urn:microsoft.com/office/officeart/2005/8/layout/default"/>
    <dgm:cxn modelId="{BBFFACDD-1F58-47CB-9446-081091812394}" srcId="{07C497CA-8BCE-423A-BE25-46CE451706C4}" destId="{EA833BE7-048B-409C-AD7D-04F851C2962A}" srcOrd="0" destOrd="0" parTransId="{8165EB05-7188-4475-A3C0-A9AD62238403}" sibTransId="{2C26EB72-E6DC-4A10-B1C4-6DFDD917BF27}"/>
    <dgm:cxn modelId="{EE48FEF2-78D0-D742-95B5-14FF154762C9}" type="presOf" srcId="{367191DF-BF38-4B93-949B-3434CFAD9BD9}" destId="{AFC71DFD-0EAE-F14B-9CAD-FAADB01D9485}" srcOrd="0" destOrd="0" presId="urn:microsoft.com/office/officeart/2005/8/layout/default"/>
    <dgm:cxn modelId="{3A04D7FE-9010-7A46-9E28-7FF7F84833E4}" type="presParOf" srcId="{1A2F7E6E-5487-B04F-BE13-03EDC3A790F5}" destId="{CCA6A330-1787-8349-B1E6-7040A3B11922}" srcOrd="0" destOrd="0" presId="urn:microsoft.com/office/officeart/2005/8/layout/default"/>
    <dgm:cxn modelId="{AB9D6296-A188-9247-92D0-A6B778B957E1}" type="presParOf" srcId="{1A2F7E6E-5487-B04F-BE13-03EDC3A790F5}" destId="{3E4695B6-904C-A743-A764-E59683FEF599}" srcOrd="1" destOrd="0" presId="urn:microsoft.com/office/officeart/2005/8/layout/default"/>
    <dgm:cxn modelId="{87DDA8B8-BC0B-B447-AF88-AAE76DE066D5}" type="presParOf" srcId="{1A2F7E6E-5487-B04F-BE13-03EDC3A790F5}" destId="{4DAD25F6-ADDD-C34B-B903-18A8E9815DAA}" srcOrd="2" destOrd="0" presId="urn:microsoft.com/office/officeart/2005/8/layout/default"/>
    <dgm:cxn modelId="{4E303802-F896-D64C-931D-DF1C08DEFF69}" type="presParOf" srcId="{1A2F7E6E-5487-B04F-BE13-03EDC3A790F5}" destId="{61FE05E4-3237-7D4A-AA0D-3E39F5526E06}" srcOrd="3" destOrd="0" presId="urn:microsoft.com/office/officeart/2005/8/layout/default"/>
    <dgm:cxn modelId="{24999A5B-5887-134A-8990-6D975EE43B11}" type="presParOf" srcId="{1A2F7E6E-5487-B04F-BE13-03EDC3A790F5}" destId="{5D39F5F3-B948-A04C-B513-5ADA62ADD889}" srcOrd="4" destOrd="0" presId="urn:microsoft.com/office/officeart/2005/8/layout/default"/>
    <dgm:cxn modelId="{B21A8739-443D-1E4E-8AE9-CE10F7AE9476}" type="presParOf" srcId="{1A2F7E6E-5487-B04F-BE13-03EDC3A790F5}" destId="{8ED2D925-09D5-CD4B-AE23-9F3D5502AFBB}" srcOrd="5" destOrd="0" presId="urn:microsoft.com/office/officeart/2005/8/layout/default"/>
    <dgm:cxn modelId="{8D044A6A-BA36-2344-B8D9-E7C158580B86}" type="presParOf" srcId="{1A2F7E6E-5487-B04F-BE13-03EDC3A790F5}" destId="{5A72F190-9456-254C-827B-DBAF3A60A846}" srcOrd="6" destOrd="0" presId="urn:microsoft.com/office/officeart/2005/8/layout/default"/>
    <dgm:cxn modelId="{91F9C027-C964-1B4B-BAD0-D32A1D7D10C4}" type="presParOf" srcId="{1A2F7E6E-5487-B04F-BE13-03EDC3A790F5}" destId="{2902DCD0-37BD-A14A-9E9C-DC7CBCCFA02D}" srcOrd="7" destOrd="0" presId="urn:microsoft.com/office/officeart/2005/8/layout/default"/>
    <dgm:cxn modelId="{3004C153-BCB1-654E-853C-B5648F84C840}" type="presParOf" srcId="{1A2F7E6E-5487-B04F-BE13-03EDC3A790F5}" destId="{23755E04-4DC3-854F-BAB4-DBACABEFC716}" srcOrd="8" destOrd="0" presId="urn:microsoft.com/office/officeart/2005/8/layout/default"/>
    <dgm:cxn modelId="{DD0EA685-5291-7141-8560-8A33E070C5CA}" type="presParOf" srcId="{1A2F7E6E-5487-B04F-BE13-03EDC3A790F5}" destId="{E163D318-901E-DE45-9246-BB768B43906A}" srcOrd="9" destOrd="0" presId="urn:microsoft.com/office/officeart/2005/8/layout/default"/>
    <dgm:cxn modelId="{EE9653BD-4D31-024C-8A0A-926BCDDDAA86}" type="presParOf" srcId="{1A2F7E6E-5487-B04F-BE13-03EDC3A790F5}" destId="{24A30753-91CD-6A41-B354-DE0C9F88974D}" srcOrd="10" destOrd="0" presId="urn:microsoft.com/office/officeart/2005/8/layout/default"/>
    <dgm:cxn modelId="{251B37B1-FBDE-F745-85FD-4E07C58F8351}" type="presParOf" srcId="{1A2F7E6E-5487-B04F-BE13-03EDC3A790F5}" destId="{D9D2876B-9692-D64D-91D2-E6B24D068228}" srcOrd="11" destOrd="0" presId="urn:microsoft.com/office/officeart/2005/8/layout/default"/>
    <dgm:cxn modelId="{197FB9CA-8F50-A847-9A49-D370B65EE0B9}" type="presParOf" srcId="{1A2F7E6E-5487-B04F-BE13-03EDC3A790F5}" destId="{141BD9A2-4233-AE4D-9540-C33E11CE5CF2}" srcOrd="12" destOrd="0" presId="urn:microsoft.com/office/officeart/2005/8/layout/default"/>
    <dgm:cxn modelId="{2FE11CFE-339A-314B-88CB-63AB45F91163}" type="presParOf" srcId="{1A2F7E6E-5487-B04F-BE13-03EDC3A790F5}" destId="{16974E99-BA78-254D-A3D7-B25EC97884DB}" srcOrd="13" destOrd="0" presId="urn:microsoft.com/office/officeart/2005/8/layout/default"/>
    <dgm:cxn modelId="{6042C368-CA99-DD4C-8B5F-583025F1A6A9}" type="presParOf" srcId="{1A2F7E6E-5487-B04F-BE13-03EDC3A790F5}" destId="{F182AC91-80CB-6E49-9B40-3D5E43A63317}" srcOrd="14" destOrd="0" presId="urn:microsoft.com/office/officeart/2005/8/layout/default"/>
    <dgm:cxn modelId="{45CEB3C2-F4A4-DC4A-B4B2-B8FC0EBEC963}" type="presParOf" srcId="{1A2F7E6E-5487-B04F-BE13-03EDC3A790F5}" destId="{B13079F4-66CE-FC4B-9525-7AC11B072C73}" srcOrd="15" destOrd="0" presId="urn:microsoft.com/office/officeart/2005/8/layout/default"/>
    <dgm:cxn modelId="{4B77D04D-3C3B-7947-A2F8-01BC8E4F7795}" type="presParOf" srcId="{1A2F7E6E-5487-B04F-BE13-03EDC3A790F5}" destId="{AFC71DFD-0EAE-F14B-9CAD-FAADB01D9485}" srcOrd="16" destOrd="0" presId="urn:microsoft.com/office/officeart/2005/8/layout/default"/>
    <dgm:cxn modelId="{64EDE0D0-BD38-BE4A-8E50-CD813E8205B3}" type="presParOf" srcId="{1A2F7E6E-5487-B04F-BE13-03EDC3A790F5}" destId="{F773BDCF-69EC-D04D-A85A-098C42A88388}" srcOrd="17" destOrd="0" presId="urn:microsoft.com/office/officeart/2005/8/layout/default"/>
    <dgm:cxn modelId="{2BB3C71A-D796-B64E-A604-B7A3FECE68CB}" type="presParOf" srcId="{1A2F7E6E-5487-B04F-BE13-03EDC3A790F5}" destId="{875E5017-A84D-DD49-B986-A3DFFBBFE8F7}" srcOrd="18" destOrd="0" presId="urn:microsoft.com/office/officeart/2005/8/layout/default"/>
    <dgm:cxn modelId="{911ABD14-5AE1-1E49-A77D-A2BD599C02C0}" type="presParOf" srcId="{1A2F7E6E-5487-B04F-BE13-03EDC3A790F5}" destId="{D993551D-9BA6-A74F-8B6C-37FFA6553096}" srcOrd="19" destOrd="0" presId="urn:microsoft.com/office/officeart/2005/8/layout/default"/>
    <dgm:cxn modelId="{36E7DAF1-C1E5-F744-9223-CB27F6978B45}" type="presParOf" srcId="{1A2F7E6E-5487-B04F-BE13-03EDC3A790F5}" destId="{E1D947E2-8E2E-6F45-900E-254ACF777C4C}" srcOrd="20" destOrd="0" presId="urn:microsoft.com/office/officeart/2005/8/layout/default"/>
    <dgm:cxn modelId="{76BB0A42-A962-1547-B027-93E2E6D4C3BB}" type="presParOf" srcId="{1A2F7E6E-5487-B04F-BE13-03EDC3A790F5}" destId="{00B3A646-CB5B-9A48-B414-0FD32C2D89B3}" srcOrd="21" destOrd="0" presId="urn:microsoft.com/office/officeart/2005/8/layout/default"/>
    <dgm:cxn modelId="{99DCBBB6-7A27-6041-AA77-6F0E4F30565A}" type="presParOf" srcId="{1A2F7E6E-5487-B04F-BE13-03EDC3A790F5}" destId="{FBD22B24-D6B3-DE48-8F7C-DE19C23AD6B4}" srcOrd="22" destOrd="0" presId="urn:microsoft.com/office/officeart/2005/8/layout/default"/>
    <dgm:cxn modelId="{B4844BCF-88F8-8E47-A09F-8D9EE77E11E3}" type="presParOf" srcId="{1A2F7E6E-5487-B04F-BE13-03EDC3A790F5}" destId="{0FF759A5-BC9D-144D-A5FA-F7E7C6744867}" srcOrd="23" destOrd="0" presId="urn:microsoft.com/office/officeart/2005/8/layout/default"/>
    <dgm:cxn modelId="{4794AE8F-0DE8-BA4A-8E5B-1412F2672185}" type="presParOf" srcId="{1A2F7E6E-5487-B04F-BE13-03EDC3A790F5}" destId="{94AFE6A7-D83E-AD4F-9727-4B750891C725}" srcOrd="24" destOrd="0" presId="urn:microsoft.com/office/officeart/2005/8/layout/default"/>
    <dgm:cxn modelId="{CF0A167F-59D5-5C48-97E3-A3BF4FC282DB}" type="presParOf" srcId="{1A2F7E6E-5487-B04F-BE13-03EDC3A790F5}" destId="{EA012863-2A21-2A47-886D-0A2C1BDCB1BB}" srcOrd="25" destOrd="0" presId="urn:microsoft.com/office/officeart/2005/8/layout/default"/>
    <dgm:cxn modelId="{08E68809-B191-074B-8FB0-9B05DA7874C0}" type="presParOf" srcId="{1A2F7E6E-5487-B04F-BE13-03EDC3A790F5}" destId="{8759DF8D-8736-AF4D-9174-CBFF762C8A3C}" srcOrd="26" destOrd="0" presId="urn:microsoft.com/office/officeart/2005/8/layout/default"/>
    <dgm:cxn modelId="{20EFE06E-FF1E-994A-9AEC-81D89C3DA42D}" type="presParOf" srcId="{1A2F7E6E-5487-B04F-BE13-03EDC3A790F5}" destId="{69FE7437-3201-B84D-93BA-8A12B4C7A93A}" srcOrd="27" destOrd="0" presId="urn:microsoft.com/office/officeart/2005/8/layout/default"/>
    <dgm:cxn modelId="{D6E6130C-55AC-A647-9588-B1ED66AEA25A}" type="presParOf" srcId="{1A2F7E6E-5487-B04F-BE13-03EDC3A790F5}" destId="{99263BFE-B562-F349-BB37-179A89B29F79}" srcOrd="28" destOrd="0" presId="urn:microsoft.com/office/officeart/2005/8/layout/default"/>
    <dgm:cxn modelId="{E4F66FAE-2F7E-654F-AEDD-0B2B4EEB782E}" type="presParOf" srcId="{1A2F7E6E-5487-B04F-BE13-03EDC3A790F5}" destId="{069AD3E8-FD6A-2542-8960-52C81480FC06}" srcOrd="29" destOrd="0" presId="urn:microsoft.com/office/officeart/2005/8/layout/default"/>
    <dgm:cxn modelId="{9EA15C77-2A18-C849-8339-CDFFC7077AD0}" type="presParOf" srcId="{1A2F7E6E-5487-B04F-BE13-03EDC3A790F5}" destId="{2E093A1B-D852-7C4F-A26D-AC7529DF1080}"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8871C-36DA-49CB-AE50-750CD2444983}">
      <dsp:nvSpPr>
        <dsp:cNvPr id="0" name=""/>
        <dsp:cNvSpPr/>
      </dsp:nvSpPr>
      <dsp:spPr>
        <a:xfrm>
          <a:off x="7112184" y="4121881"/>
          <a:ext cx="91440" cy="481855"/>
        </a:xfrm>
        <a:custGeom>
          <a:avLst/>
          <a:gdLst/>
          <a:ahLst/>
          <a:cxnLst/>
          <a:rect l="0" t="0" r="0" b="0"/>
          <a:pathLst>
            <a:path>
              <a:moveTo>
                <a:pt x="45720" y="0"/>
              </a:moveTo>
              <a:lnTo>
                <a:pt x="45720" y="48185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7DC306-335A-4DD2-9AEA-DAB54BD1A0FD}">
      <dsp:nvSpPr>
        <dsp:cNvPr id="0" name=""/>
        <dsp:cNvSpPr/>
      </dsp:nvSpPr>
      <dsp:spPr>
        <a:xfrm>
          <a:off x="7112184" y="2587953"/>
          <a:ext cx="91440" cy="481855"/>
        </a:xfrm>
        <a:custGeom>
          <a:avLst/>
          <a:gdLst/>
          <a:ahLst/>
          <a:cxnLst/>
          <a:rect l="0" t="0" r="0" b="0"/>
          <a:pathLst>
            <a:path>
              <a:moveTo>
                <a:pt x="45720" y="0"/>
              </a:moveTo>
              <a:lnTo>
                <a:pt x="45720" y="48185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217BB-A04F-4AB0-B066-3A882AF6E55F}">
      <dsp:nvSpPr>
        <dsp:cNvPr id="0" name=""/>
        <dsp:cNvSpPr/>
      </dsp:nvSpPr>
      <dsp:spPr>
        <a:xfrm>
          <a:off x="4626670" y="1054025"/>
          <a:ext cx="2531234" cy="481855"/>
        </a:xfrm>
        <a:custGeom>
          <a:avLst/>
          <a:gdLst/>
          <a:ahLst/>
          <a:cxnLst/>
          <a:rect l="0" t="0" r="0" b="0"/>
          <a:pathLst>
            <a:path>
              <a:moveTo>
                <a:pt x="0" y="0"/>
              </a:moveTo>
              <a:lnTo>
                <a:pt x="0" y="328370"/>
              </a:lnTo>
              <a:lnTo>
                <a:pt x="2531234" y="328370"/>
              </a:lnTo>
              <a:lnTo>
                <a:pt x="2531234" y="48185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01DD62-B25B-4D2B-98D6-709DB478C08B}">
      <dsp:nvSpPr>
        <dsp:cNvPr id="0" name=""/>
        <dsp:cNvSpPr/>
      </dsp:nvSpPr>
      <dsp:spPr>
        <a:xfrm>
          <a:off x="5087196" y="4121881"/>
          <a:ext cx="91440" cy="481855"/>
        </a:xfrm>
        <a:custGeom>
          <a:avLst/>
          <a:gdLst/>
          <a:ahLst/>
          <a:cxnLst/>
          <a:rect l="0" t="0" r="0" b="0"/>
          <a:pathLst>
            <a:path>
              <a:moveTo>
                <a:pt x="45720" y="0"/>
              </a:moveTo>
              <a:lnTo>
                <a:pt x="45720" y="48185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18439-E639-457D-90B8-43AC5EA1F750}">
      <dsp:nvSpPr>
        <dsp:cNvPr id="0" name=""/>
        <dsp:cNvSpPr/>
      </dsp:nvSpPr>
      <dsp:spPr>
        <a:xfrm>
          <a:off x="5087196" y="2587953"/>
          <a:ext cx="91440" cy="481855"/>
        </a:xfrm>
        <a:custGeom>
          <a:avLst/>
          <a:gdLst/>
          <a:ahLst/>
          <a:cxnLst/>
          <a:rect l="0" t="0" r="0" b="0"/>
          <a:pathLst>
            <a:path>
              <a:moveTo>
                <a:pt x="45720" y="0"/>
              </a:moveTo>
              <a:lnTo>
                <a:pt x="45720" y="48185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7E6643-6DAD-4DE1-B4B4-35A64FBBDF17}">
      <dsp:nvSpPr>
        <dsp:cNvPr id="0" name=""/>
        <dsp:cNvSpPr/>
      </dsp:nvSpPr>
      <dsp:spPr>
        <a:xfrm>
          <a:off x="4626670" y="1054025"/>
          <a:ext cx="506246" cy="481855"/>
        </a:xfrm>
        <a:custGeom>
          <a:avLst/>
          <a:gdLst/>
          <a:ahLst/>
          <a:cxnLst/>
          <a:rect l="0" t="0" r="0" b="0"/>
          <a:pathLst>
            <a:path>
              <a:moveTo>
                <a:pt x="0" y="0"/>
              </a:moveTo>
              <a:lnTo>
                <a:pt x="0" y="328370"/>
              </a:lnTo>
              <a:lnTo>
                <a:pt x="506246" y="328370"/>
              </a:lnTo>
              <a:lnTo>
                <a:pt x="506246" y="48185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A69A7-743E-49B4-8A32-771A0316DD0D}">
      <dsp:nvSpPr>
        <dsp:cNvPr id="0" name=""/>
        <dsp:cNvSpPr/>
      </dsp:nvSpPr>
      <dsp:spPr>
        <a:xfrm>
          <a:off x="2095435" y="4121881"/>
          <a:ext cx="1012493" cy="481855"/>
        </a:xfrm>
        <a:custGeom>
          <a:avLst/>
          <a:gdLst/>
          <a:ahLst/>
          <a:cxnLst/>
          <a:rect l="0" t="0" r="0" b="0"/>
          <a:pathLst>
            <a:path>
              <a:moveTo>
                <a:pt x="0" y="0"/>
              </a:moveTo>
              <a:lnTo>
                <a:pt x="0" y="328370"/>
              </a:lnTo>
              <a:lnTo>
                <a:pt x="1012493" y="328370"/>
              </a:lnTo>
              <a:lnTo>
                <a:pt x="1012493" y="48185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1BF623-28E8-4683-ABC1-C33337FF2B4E}">
      <dsp:nvSpPr>
        <dsp:cNvPr id="0" name=""/>
        <dsp:cNvSpPr/>
      </dsp:nvSpPr>
      <dsp:spPr>
        <a:xfrm>
          <a:off x="1082941" y="4121881"/>
          <a:ext cx="1012493" cy="481855"/>
        </a:xfrm>
        <a:custGeom>
          <a:avLst/>
          <a:gdLst/>
          <a:ahLst/>
          <a:cxnLst/>
          <a:rect l="0" t="0" r="0" b="0"/>
          <a:pathLst>
            <a:path>
              <a:moveTo>
                <a:pt x="1012493" y="0"/>
              </a:moveTo>
              <a:lnTo>
                <a:pt x="1012493" y="328370"/>
              </a:lnTo>
              <a:lnTo>
                <a:pt x="0" y="328370"/>
              </a:lnTo>
              <a:lnTo>
                <a:pt x="0" y="48185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5E8F9-3830-454D-AB0B-82ECEDAEA2E8}">
      <dsp:nvSpPr>
        <dsp:cNvPr id="0" name=""/>
        <dsp:cNvSpPr/>
      </dsp:nvSpPr>
      <dsp:spPr>
        <a:xfrm>
          <a:off x="2049715" y="2587953"/>
          <a:ext cx="91440" cy="481855"/>
        </a:xfrm>
        <a:custGeom>
          <a:avLst/>
          <a:gdLst/>
          <a:ahLst/>
          <a:cxnLst/>
          <a:rect l="0" t="0" r="0" b="0"/>
          <a:pathLst>
            <a:path>
              <a:moveTo>
                <a:pt x="45720" y="0"/>
              </a:moveTo>
              <a:lnTo>
                <a:pt x="45720" y="48185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E4B323-DE68-4BE6-A6A1-5BA518F5FD0C}">
      <dsp:nvSpPr>
        <dsp:cNvPr id="0" name=""/>
        <dsp:cNvSpPr/>
      </dsp:nvSpPr>
      <dsp:spPr>
        <a:xfrm>
          <a:off x="2095435" y="1054025"/>
          <a:ext cx="2531234" cy="481855"/>
        </a:xfrm>
        <a:custGeom>
          <a:avLst/>
          <a:gdLst/>
          <a:ahLst/>
          <a:cxnLst/>
          <a:rect l="0" t="0" r="0" b="0"/>
          <a:pathLst>
            <a:path>
              <a:moveTo>
                <a:pt x="2531234" y="0"/>
              </a:moveTo>
              <a:lnTo>
                <a:pt x="2531234" y="328370"/>
              </a:lnTo>
              <a:lnTo>
                <a:pt x="0" y="328370"/>
              </a:lnTo>
              <a:lnTo>
                <a:pt x="0" y="48185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C2D780-F8B9-4F5A-A60A-2540EC3ED852}">
      <dsp:nvSpPr>
        <dsp:cNvPr id="0" name=""/>
        <dsp:cNvSpPr/>
      </dsp:nvSpPr>
      <dsp:spPr>
        <a:xfrm>
          <a:off x="3798265" y="1952"/>
          <a:ext cx="1656808" cy="10520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DED860-59B9-41C0-A02C-6F4C27AF9559}">
      <dsp:nvSpPr>
        <dsp:cNvPr id="0" name=""/>
        <dsp:cNvSpPr/>
      </dsp:nvSpPr>
      <dsp:spPr>
        <a:xfrm>
          <a:off x="3982355" y="176837"/>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Tanı</a:t>
          </a:r>
        </a:p>
        <a:p>
          <a:pPr marL="0" lvl="0" indent="0" algn="ctr" defTabSz="666750">
            <a:lnSpc>
              <a:spcPct val="90000"/>
            </a:lnSpc>
            <a:spcBef>
              <a:spcPct val="0"/>
            </a:spcBef>
            <a:spcAft>
              <a:spcPct val="35000"/>
            </a:spcAft>
            <a:buNone/>
          </a:pPr>
          <a:r>
            <a:rPr lang="tr-TR" sz="1500" kern="1200" dirty="0"/>
            <a:t>(tüm branşlar) </a:t>
          </a:r>
        </a:p>
      </dsp:txBody>
      <dsp:txXfrm>
        <a:off x="4013169" y="207651"/>
        <a:ext cx="1595180" cy="990445"/>
      </dsp:txXfrm>
    </dsp:sp>
    <dsp:sp modelId="{8B5C38AE-B758-455A-8221-AC1DFC760383}">
      <dsp:nvSpPr>
        <dsp:cNvPr id="0" name=""/>
        <dsp:cNvSpPr/>
      </dsp:nvSpPr>
      <dsp:spPr>
        <a:xfrm>
          <a:off x="1267031" y="1535880"/>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270A4-43EF-4C9B-8424-3562BCAF1F40}">
      <dsp:nvSpPr>
        <dsp:cNvPr id="0" name=""/>
        <dsp:cNvSpPr/>
      </dsp:nvSpPr>
      <dsp:spPr>
        <a:xfrm>
          <a:off x="1451121" y="1710766"/>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Ftr</a:t>
          </a:r>
          <a:r>
            <a:rPr lang="tr-TR" sz="1500" kern="1200" dirty="0"/>
            <a:t> hekimi</a:t>
          </a:r>
        </a:p>
      </dsp:txBody>
      <dsp:txXfrm>
        <a:off x="1481935" y="1741580"/>
        <a:ext cx="1595180" cy="990445"/>
      </dsp:txXfrm>
    </dsp:sp>
    <dsp:sp modelId="{FD117696-2237-4393-94A9-5D02E6A1C45E}">
      <dsp:nvSpPr>
        <dsp:cNvPr id="0" name=""/>
        <dsp:cNvSpPr/>
      </dsp:nvSpPr>
      <dsp:spPr>
        <a:xfrm>
          <a:off x="1267031" y="3069808"/>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BC2EE-8BFA-4D98-80BD-E537C1020FED}">
      <dsp:nvSpPr>
        <dsp:cNvPr id="0" name=""/>
        <dsp:cNvSpPr/>
      </dsp:nvSpPr>
      <dsp:spPr>
        <a:xfrm>
          <a:off x="1451121" y="3244694"/>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Fizyoterapi ve rehabilitasyon reçetesi </a:t>
          </a:r>
        </a:p>
      </dsp:txBody>
      <dsp:txXfrm>
        <a:off x="1481935" y="3275508"/>
        <a:ext cx="1595180" cy="990445"/>
      </dsp:txXfrm>
    </dsp:sp>
    <dsp:sp modelId="{FBB7FE20-0BAC-440C-B397-A8130968845A}">
      <dsp:nvSpPr>
        <dsp:cNvPr id="0" name=""/>
        <dsp:cNvSpPr/>
      </dsp:nvSpPr>
      <dsp:spPr>
        <a:xfrm>
          <a:off x="254537" y="4603737"/>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89F180-D3C3-4441-A15C-6BABD06AA9DE}">
      <dsp:nvSpPr>
        <dsp:cNvPr id="0" name=""/>
        <dsp:cNvSpPr/>
      </dsp:nvSpPr>
      <dsp:spPr>
        <a:xfrm>
          <a:off x="438627" y="4778622"/>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Fzt</a:t>
          </a:r>
          <a:endParaRPr lang="tr-TR" sz="1500" kern="1200" dirty="0"/>
        </a:p>
        <a:p>
          <a:pPr marL="0" lvl="0" indent="0" algn="ctr" defTabSz="666750">
            <a:lnSpc>
              <a:spcPct val="90000"/>
            </a:lnSpc>
            <a:spcBef>
              <a:spcPct val="0"/>
            </a:spcBef>
            <a:spcAft>
              <a:spcPct val="35000"/>
            </a:spcAft>
            <a:buNone/>
          </a:pPr>
          <a:r>
            <a:rPr lang="tr-TR" sz="1500" kern="1200" dirty="0"/>
            <a:t>Ayaktan veya yataklı </a:t>
          </a:r>
          <a:r>
            <a:rPr lang="tr-TR" sz="1500" kern="1200" dirty="0" err="1"/>
            <a:t>rehab</a:t>
          </a:r>
          <a:r>
            <a:rPr lang="tr-TR" sz="1500" kern="1200" dirty="0"/>
            <a:t> hizmeti </a:t>
          </a:r>
        </a:p>
      </dsp:txBody>
      <dsp:txXfrm>
        <a:off x="469441" y="4809436"/>
        <a:ext cx="1595180" cy="990445"/>
      </dsp:txXfrm>
    </dsp:sp>
    <dsp:sp modelId="{0B3D3DFA-6B28-4B6F-BD6C-DAFE71C72AB0}">
      <dsp:nvSpPr>
        <dsp:cNvPr id="0" name=""/>
        <dsp:cNvSpPr/>
      </dsp:nvSpPr>
      <dsp:spPr>
        <a:xfrm>
          <a:off x="2279525" y="4603737"/>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989B1-4210-421E-9F14-FE619A245F7A}">
      <dsp:nvSpPr>
        <dsp:cNvPr id="0" name=""/>
        <dsp:cNvSpPr/>
      </dsp:nvSpPr>
      <dsp:spPr>
        <a:xfrm>
          <a:off x="2463615" y="4778622"/>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Fzt</a:t>
          </a:r>
          <a:r>
            <a:rPr lang="tr-TR" sz="1500" kern="1200" dirty="0"/>
            <a:t> teknikeri ile ayaktan </a:t>
          </a:r>
          <a:r>
            <a:rPr lang="tr-TR" sz="1500" kern="1200" dirty="0" err="1"/>
            <a:t>fz</a:t>
          </a:r>
          <a:r>
            <a:rPr lang="tr-TR" sz="1500" kern="1200" dirty="0"/>
            <a:t> hizmeti</a:t>
          </a:r>
        </a:p>
      </dsp:txBody>
      <dsp:txXfrm>
        <a:off x="2494429" y="4809436"/>
        <a:ext cx="1595180" cy="990445"/>
      </dsp:txXfrm>
    </dsp:sp>
    <dsp:sp modelId="{0D60BD4E-83F9-4A01-AD9B-0EBDFC4A13BF}">
      <dsp:nvSpPr>
        <dsp:cNvPr id="0" name=""/>
        <dsp:cNvSpPr/>
      </dsp:nvSpPr>
      <dsp:spPr>
        <a:xfrm>
          <a:off x="4304512" y="1535880"/>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CC711-04DF-48F4-AB57-F80A2F2F7E16}">
      <dsp:nvSpPr>
        <dsp:cNvPr id="0" name=""/>
        <dsp:cNvSpPr/>
      </dsp:nvSpPr>
      <dsp:spPr>
        <a:xfrm>
          <a:off x="4488602" y="1710766"/>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Ftr</a:t>
          </a:r>
          <a:r>
            <a:rPr lang="tr-TR" sz="1500" kern="1200" dirty="0"/>
            <a:t> de rotasyon yapmış uzman hekimler</a:t>
          </a:r>
        </a:p>
      </dsp:txBody>
      <dsp:txXfrm>
        <a:off x="4519416" y="1741580"/>
        <a:ext cx="1595180" cy="990445"/>
      </dsp:txXfrm>
    </dsp:sp>
    <dsp:sp modelId="{D39BF262-E73D-4D24-A010-CD982727681E}">
      <dsp:nvSpPr>
        <dsp:cNvPr id="0" name=""/>
        <dsp:cNvSpPr/>
      </dsp:nvSpPr>
      <dsp:spPr>
        <a:xfrm>
          <a:off x="4304512" y="3069808"/>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878DE-8E1D-411D-A6FB-B3C987389244}">
      <dsp:nvSpPr>
        <dsp:cNvPr id="0" name=""/>
        <dsp:cNvSpPr/>
      </dsp:nvSpPr>
      <dsp:spPr>
        <a:xfrm>
          <a:off x="4488602" y="3244694"/>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Yalnızca fizyoterapi değerlendirmesi</a:t>
          </a:r>
        </a:p>
      </dsp:txBody>
      <dsp:txXfrm>
        <a:off x="4519416" y="3275508"/>
        <a:ext cx="1595180" cy="990445"/>
      </dsp:txXfrm>
    </dsp:sp>
    <dsp:sp modelId="{D9E2BCC3-B641-475E-BE20-5A1B21745308}">
      <dsp:nvSpPr>
        <dsp:cNvPr id="0" name=""/>
        <dsp:cNvSpPr/>
      </dsp:nvSpPr>
      <dsp:spPr>
        <a:xfrm>
          <a:off x="4304512" y="4603737"/>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12085-5251-4051-A296-901D107338AA}">
      <dsp:nvSpPr>
        <dsp:cNvPr id="0" name=""/>
        <dsp:cNvSpPr/>
      </dsp:nvSpPr>
      <dsp:spPr>
        <a:xfrm>
          <a:off x="4488602" y="4778622"/>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Fzt</a:t>
          </a:r>
          <a:r>
            <a:rPr lang="tr-TR" sz="1500" kern="1200" dirty="0"/>
            <a:t> </a:t>
          </a:r>
        </a:p>
      </dsp:txBody>
      <dsp:txXfrm>
        <a:off x="4519416" y="4809436"/>
        <a:ext cx="1595180" cy="990445"/>
      </dsp:txXfrm>
    </dsp:sp>
    <dsp:sp modelId="{F568FE32-9397-41AD-947A-1C05ACB0B77A}">
      <dsp:nvSpPr>
        <dsp:cNvPr id="0" name=""/>
        <dsp:cNvSpPr/>
      </dsp:nvSpPr>
      <dsp:spPr>
        <a:xfrm>
          <a:off x="6329500" y="1535880"/>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86DD28-3F98-4A18-B9D3-9432536CB2E6}">
      <dsp:nvSpPr>
        <dsp:cNvPr id="0" name=""/>
        <dsp:cNvSpPr/>
      </dsp:nvSpPr>
      <dsp:spPr>
        <a:xfrm>
          <a:off x="6513590" y="1710766"/>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Ftr</a:t>
          </a:r>
          <a:r>
            <a:rPr lang="tr-TR" sz="1500" kern="1200" dirty="0"/>
            <a:t> de rotasyon yapmamış uzman hekimler </a:t>
          </a:r>
        </a:p>
      </dsp:txBody>
      <dsp:txXfrm>
        <a:off x="6544404" y="1741580"/>
        <a:ext cx="1595180" cy="990445"/>
      </dsp:txXfrm>
    </dsp:sp>
    <dsp:sp modelId="{37E10287-32FD-4EBA-A3F2-4D99950F0224}">
      <dsp:nvSpPr>
        <dsp:cNvPr id="0" name=""/>
        <dsp:cNvSpPr/>
      </dsp:nvSpPr>
      <dsp:spPr>
        <a:xfrm>
          <a:off x="6329500" y="3069808"/>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2FBFD-411B-4320-A061-35614C8BF08D}">
      <dsp:nvSpPr>
        <dsp:cNvPr id="0" name=""/>
        <dsp:cNvSpPr/>
      </dsp:nvSpPr>
      <dsp:spPr>
        <a:xfrm>
          <a:off x="6513590" y="3244694"/>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Yalnızca fizyoterapi değerlendirmesi</a:t>
          </a:r>
        </a:p>
      </dsp:txBody>
      <dsp:txXfrm>
        <a:off x="6544404" y="3275508"/>
        <a:ext cx="1595180" cy="990445"/>
      </dsp:txXfrm>
    </dsp:sp>
    <dsp:sp modelId="{3A34773F-058B-4C72-9F61-B92E3FE71783}">
      <dsp:nvSpPr>
        <dsp:cNvPr id="0" name=""/>
        <dsp:cNvSpPr/>
      </dsp:nvSpPr>
      <dsp:spPr>
        <a:xfrm>
          <a:off x="6329500" y="4603737"/>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EB6C76-0946-4AD6-AED1-94F9872CEEB8}">
      <dsp:nvSpPr>
        <dsp:cNvPr id="0" name=""/>
        <dsp:cNvSpPr/>
      </dsp:nvSpPr>
      <dsp:spPr>
        <a:xfrm>
          <a:off x="6513590" y="4778622"/>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Fzt</a:t>
          </a:r>
          <a:r>
            <a:rPr lang="tr-TR" sz="1500" kern="1200" dirty="0"/>
            <a:t> </a:t>
          </a:r>
        </a:p>
      </dsp:txBody>
      <dsp:txXfrm>
        <a:off x="6544404" y="4809436"/>
        <a:ext cx="1595180" cy="99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8871C-36DA-49CB-AE50-750CD2444983}">
      <dsp:nvSpPr>
        <dsp:cNvPr id="0" name=""/>
        <dsp:cNvSpPr/>
      </dsp:nvSpPr>
      <dsp:spPr>
        <a:xfrm>
          <a:off x="7112184" y="4121881"/>
          <a:ext cx="91440" cy="481855"/>
        </a:xfrm>
        <a:custGeom>
          <a:avLst/>
          <a:gdLst/>
          <a:ahLst/>
          <a:cxnLst/>
          <a:rect l="0" t="0" r="0" b="0"/>
          <a:pathLst>
            <a:path>
              <a:moveTo>
                <a:pt x="45720" y="0"/>
              </a:moveTo>
              <a:lnTo>
                <a:pt x="45720" y="48185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7DC306-335A-4DD2-9AEA-DAB54BD1A0FD}">
      <dsp:nvSpPr>
        <dsp:cNvPr id="0" name=""/>
        <dsp:cNvSpPr/>
      </dsp:nvSpPr>
      <dsp:spPr>
        <a:xfrm>
          <a:off x="7112184" y="2587953"/>
          <a:ext cx="91440" cy="481855"/>
        </a:xfrm>
        <a:custGeom>
          <a:avLst/>
          <a:gdLst/>
          <a:ahLst/>
          <a:cxnLst/>
          <a:rect l="0" t="0" r="0" b="0"/>
          <a:pathLst>
            <a:path>
              <a:moveTo>
                <a:pt x="45720" y="0"/>
              </a:moveTo>
              <a:lnTo>
                <a:pt x="45720" y="48185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217BB-A04F-4AB0-B066-3A882AF6E55F}">
      <dsp:nvSpPr>
        <dsp:cNvPr id="0" name=""/>
        <dsp:cNvSpPr/>
      </dsp:nvSpPr>
      <dsp:spPr>
        <a:xfrm>
          <a:off x="4626670" y="1054025"/>
          <a:ext cx="2531234" cy="481855"/>
        </a:xfrm>
        <a:custGeom>
          <a:avLst/>
          <a:gdLst/>
          <a:ahLst/>
          <a:cxnLst/>
          <a:rect l="0" t="0" r="0" b="0"/>
          <a:pathLst>
            <a:path>
              <a:moveTo>
                <a:pt x="0" y="0"/>
              </a:moveTo>
              <a:lnTo>
                <a:pt x="0" y="328370"/>
              </a:lnTo>
              <a:lnTo>
                <a:pt x="2531234" y="328370"/>
              </a:lnTo>
              <a:lnTo>
                <a:pt x="2531234" y="48185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01DD62-B25B-4D2B-98D6-709DB478C08B}">
      <dsp:nvSpPr>
        <dsp:cNvPr id="0" name=""/>
        <dsp:cNvSpPr/>
      </dsp:nvSpPr>
      <dsp:spPr>
        <a:xfrm>
          <a:off x="5087196" y="4121881"/>
          <a:ext cx="91440" cy="481855"/>
        </a:xfrm>
        <a:custGeom>
          <a:avLst/>
          <a:gdLst/>
          <a:ahLst/>
          <a:cxnLst/>
          <a:rect l="0" t="0" r="0" b="0"/>
          <a:pathLst>
            <a:path>
              <a:moveTo>
                <a:pt x="45720" y="0"/>
              </a:moveTo>
              <a:lnTo>
                <a:pt x="45720" y="48185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18439-E639-457D-90B8-43AC5EA1F750}">
      <dsp:nvSpPr>
        <dsp:cNvPr id="0" name=""/>
        <dsp:cNvSpPr/>
      </dsp:nvSpPr>
      <dsp:spPr>
        <a:xfrm>
          <a:off x="5087196" y="2587953"/>
          <a:ext cx="91440" cy="481855"/>
        </a:xfrm>
        <a:custGeom>
          <a:avLst/>
          <a:gdLst/>
          <a:ahLst/>
          <a:cxnLst/>
          <a:rect l="0" t="0" r="0" b="0"/>
          <a:pathLst>
            <a:path>
              <a:moveTo>
                <a:pt x="45720" y="0"/>
              </a:moveTo>
              <a:lnTo>
                <a:pt x="45720" y="48185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7E6643-6DAD-4DE1-B4B4-35A64FBBDF17}">
      <dsp:nvSpPr>
        <dsp:cNvPr id="0" name=""/>
        <dsp:cNvSpPr/>
      </dsp:nvSpPr>
      <dsp:spPr>
        <a:xfrm>
          <a:off x="4626670" y="1054025"/>
          <a:ext cx="506246" cy="481855"/>
        </a:xfrm>
        <a:custGeom>
          <a:avLst/>
          <a:gdLst/>
          <a:ahLst/>
          <a:cxnLst/>
          <a:rect l="0" t="0" r="0" b="0"/>
          <a:pathLst>
            <a:path>
              <a:moveTo>
                <a:pt x="0" y="0"/>
              </a:moveTo>
              <a:lnTo>
                <a:pt x="0" y="328370"/>
              </a:lnTo>
              <a:lnTo>
                <a:pt x="506246" y="328370"/>
              </a:lnTo>
              <a:lnTo>
                <a:pt x="506246" y="48185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A69A7-743E-49B4-8A32-771A0316DD0D}">
      <dsp:nvSpPr>
        <dsp:cNvPr id="0" name=""/>
        <dsp:cNvSpPr/>
      </dsp:nvSpPr>
      <dsp:spPr>
        <a:xfrm>
          <a:off x="2095435" y="4121881"/>
          <a:ext cx="1012493" cy="481855"/>
        </a:xfrm>
        <a:custGeom>
          <a:avLst/>
          <a:gdLst/>
          <a:ahLst/>
          <a:cxnLst/>
          <a:rect l="0" t="0" r="0" b="0"/>
          <a:pathLst>
            <a:path>
              <a:moveTo>
                <a:pt x="0" y="0"/>
              </a:moveTo>
              <a:lnTo>
                <a:pt x="0" y="328370"/>
              </a:lnTo>
              <a:lnTo>
                <a:pt x="1012493" y="328370"/>
              </a:lnTo>
              <a:lnTo>
                <a:pt x="1012493" y="48185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1BF623-28E8-4683-ABC1-C33337FF2B4E}">
      <dsp:nvSpPr>
        <dsp:cNvPr id="0" name=""/>
        <dsp:cNvSpPr/>
      </dsp:nvSpPr>
      <dsp:spPr>
        <a:xfrm>
          <a:off x="1082941" y="4121881"/>
          <a:ext cx="1012493" cy="481855"/>
        </a:xfrm>
        <a:custGeom>
          <a:avLst/>
          <a:gdLst/>
          <a:ahLst/>
          <a:cxnLst/>
          <a:rect l="0" t="0" r="0" b="0"/>
          <a:pathLst>
            <a:path>
              <a:moveTo>
                <a:pt x="1012493" y="0"/>
              </a:moveTo>
              <a:lnTo>
                <a:pt x="1012493" y="328370"/>
              </a:lnTo>
              <a:lnTo>
                <a:pt x="0" y="328370"/>
              </a:lnTo>
              <a:lnTo>
                <a:pt x="0" y="48185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5E8F9-3830-454D-AB0B-82ECEDAEA2E8}">
      <dsp:nvSpPr>
        <dsp:cNvPr id="0" name=""/>
        <dsp:cNvSpPr/>
      </dsp:nvSpPr>
      <dsp:spPr>
        <a:xfrm>
          <a:off x="2049715" y="2587953"/>
          <a:ext cx="91440" cy="481855"/>
        </a:xfrm>
        <a:custGeom>
          <a:avLst/>
          <a:gdLst/>
          <a:ahLst/>
          <a:cxnLst/>
          <a:rect l="0" t="0" r="0" b="0"/>
          <a:pathLst>
            <a:path>
              <a:moveTo>
                <a:pt x="45720" y="0"/>
              </a:moveTo>
              <a:lnTo>
                <a:pt x="45720" y="48185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E4B323-DE68-4BE6-A6A1-5BA518F5FD0C}">
      <dsp:nvSpPr>
        <dsp:cNvPr id="0" name=""/>
        <dsp:cNvSpPr/>
      </dsp:nvSpPr>
      <dsp:spPr>
        <a:xfrm>
          <a:off x="2095435" y="1054025"/>
          <a:ext cx="2531234" cy="481855"/>
        </a:xfrm>
        <a:custGeom>
          <a:avLst/>
          <a:gdLst/>
          <a:ahLst/>
          <a:cxnLst/>
          <a:rect l="0" t="0" r="0" b="0"/>
          <a:pathLst>
            <a:path>
              <a:moveTo>
                <a:pt x="2531234" y="0"/>
              </a:moveTo>
              <a:lnTo>
                <a:pt x="2531234" y="328370"/>
              </a:lnTo>
              <a:lnTo>
                <a:pt x="0" y="328370"/>
              </a:lnTo>
              <a:lnTo>
                <a:pt x="0" y="48185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C2D780-F8B9-4F5A-A60A-2540EC3ED852}">
      <dsp:nvSpPr>
        <dsp:cNvPr id="0" name=""/>
        <dsp:cNvSpPr/>
      </dsp:nvSpPr>
      <dsp:spPr>
        <a:xfrm>
          <a:off x="3798265" y="1952"/>
          <a:ext cx="1656808" cy="10520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DED860-59B9-41C0-A02C-6F4C27AF9559}">
      <dsp:nvSpPr>
        <dsp:cNvPr id="0" name=""/>
        <dsp:cNvSpPr/>
      </dsp:nvSpPr>
      <dsp:spPr>
        <a:xfrm>
          <a:off x="3982355" y="176837"/>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Tanı</a:t>
          </a:r>
        </a:p>
        <a:p>
          <a:pPr marL="0" lvl="0" indent="0" algn="ctr" defTabSz="666750">
            <a:lnSpc>
              <a:spcPct val="90000"/>
            </a:lnSpc>
            <a:spcBef>
              <a:spcPct val="0"/>
            </a:spcBef>
            <a:spcAft>
              <a:spcPct val="35000"/>
            </a:spcAft>
            <a:buNone/>
          </a:pPr>
          <a:r>
            <a:rPr lang="tr-TR" sz="1500" kern="1200" dirty="0"/>
            <a:t>(tüm branşlar) </a:t>
          </a:r>
        </a:p>
      </dsp:txBody>
      <dsp:txXfrm>
        <a:off x="4013169" y="207651"/>
        <a:ext cx="1595180" cy="990445"/>
      </dsp:txXfrm>
    </dsp:sp>
    <dsp:sp modelId="{8B5C38AE-B758-455A-8221-AC1DFC760383}">
      <dsp:nvSpPr>
        <dsp:cNvPr id="0" name=""/>
        <dsp:cNvSpPr/>
      </dsp:nvSpPr>
      <dsp:spPr>
        <a:xfrm>
          <a:off x="1267031" y="1535880"/>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270A4-43EF-4C9B-8424-3562BCAF1F40}">
      <dsp:nvSpPr>
        <dsp:cNvPr id="0" name=""/>
        <dsp:cNvSpPr/>
      </dsp:nvSpPr>
      <dsp:spPr>
        <a:xfrm>
          <a:off x="1451121" y="1710766"/>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Ftr</a:t>
          </a:r>
          <a:r>
            <a:rPr lang="tr-TR" sz="1500" kern="1200" dirty="0"/>
            <a:t> hekimi</a:t>
          </a:r>
        </a:p>
      </dsp:txBody>
      <dsp:txXfrm>
        <a:off x="1481935" y="1741580"/>
        <a:ext cx="1595180" cy="990445"/>
      </dsp:txXfrm>
    </dsp:sp>
    <dsp:sp modelId="{FD117696-2237-4393-94A9-5D02E6A1C45E}">
      <dsp:nvSpPr>
        <dsp:cNvPr id="0" name=""/>
        <dsp:cNvSpPr/>
      </dsp:nvSpPr>
      <dsp:spPr>
        <a:xfrm>
          <a:off x="1267031" y="3069808"/>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BC2EE-8BFA-4D98-80BD-E537C1020FED}">
      <dsp:nvSpPr>
        <dsp:cNvPr id="0" name=""/>
        <dsp:cNvSpPr/>
      </dsp:nvSpPr>
      <dsp:spPr>
        <a:xfrm>
          <a:off x="1451121" y="3244694"/>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Fizyoterapi ve rehabilitasyon reçetesi </a:t>
          </a:r>
        </a:p>
      </dsp:txBody>
      <dsp:txXfrm>
        <a:off x="1481935" y="3275508"/>
        <a:ext cx="1595180" cy="990445"/>
      </dsp:txXfrm>
    </dsp:sp>
    <dsp:sp modelId="{FBB7FE20-0BAC-440C-B397-A8130968845A}">
      <dsp:nvSpPr>
        <dsp:cNvPr id="0" name=""/>
        <dsp:cNvSpPr/>
      </dsp:nvSpPr>
      <dsp:spPr>
        <a:xfrm>
          <a:off x="254537" y="4603737"/>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89F180-D3C3-4441-A15C-6BABD06AA9DE}">
      <dsp:nvSpPr>
        <dsp:cNvPr id="0" name=""/>
        <dsp:cNvSpPr/>
      </dsp:nvSpPr>
      <dsp:spPr>
        <a:xfrm>
          <a:off x="438627" y="4778622"/>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Fzt</a:t>
          </a:r>
          <a:endParaRPr lang="tr-TR" sz="1500" kern="1200" dirty="0"/>
        </a:p>
        <a:p>
          <a:pPr marL="0" lvl="0" indent="0" algn="ctr" defTabSz="666750">
            <a:lnSpc>
              <a:spcPct val="90000"/>
            </a:lnSpc>
            <a:spcBef>
              <a:spcPct val="0"/>
            </a:spcBef>
            <a:spcAft>
              <a:spcPct val="35000"/>
            </a:spcAft>
            <a:buNone/>
          </a:pPr>
          <a:r>
            <a:rPr lang="tr-TR" sz="1500" kern="1200" dirty="0"/>
            <a:t>Ayaktan veya yataklı </a:t>
          </a:r>
          <a:r>
            <a:rPr lang="tr-TR" sz="1500" kern="1200" dirty="0" err="1"/>
            <a:t>rehab</a:t>
          </a:r>
          <a:r>
            <a:rPr lang="tr-TR" sz="1500" kern="1200" dirty="0"/>
            <a:t> hizmeti </a:t>
          </a:r>
        </a:p>
      </dsp:txBody>
      <dsp:txXfrm>
        <a:off x="469441" y="4809436"/>
        <a:ext cx="1595180" cy="990445"/>
      </dsp:txXfrm>
    </dsp:sp>
    <dsp:sp modelId="{0B3D3DFA-6B28-4B6F-BD6C-DAFE71C72AB0}">
      <dsp:nvSpPr>
        <dsp:cNvPr id="0" name=""/>
        <dsp:cNvSpPr/>
      </dsp:nvSpPr>
      <dsp:spPr>
        <a:xfrm>
          <a:off x="2279525" y="4603737"/>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989B1-4210-421E-9F14-FE619A245F7A}">
      <dsp:nvSpPr>
        <dsp:cNvPr id="0" name=""/>
        <dsp:cNvSpPr/>
      </dsp:nvSpPr>
      <dsp:spPr>
        <a:xfrm>
          <a:off x="2463615" y="4778622"/>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Fzt</a:t>
          </a:r>
          <a:r>
            <a:rPr lang="tr-TR" sz="1500" kern="1200" dirty="0"/>
            <a:t> teknikeri ile ayaktan </a:t>
          </a:r>
          <a:r>
            <a:rPr lang="tr-TR" sz="1500" kern="1200" dirty="0" err="1"/>
            <a:t>fz</a:t>
          </a:r>
          <a:r>
            <a:rPr lang="tr-TR" sz="1500" kern="1200" dirty="0"/>
            <a:t> hizmeti</a:t>
          </a:r>
        </a:p>
      </dsp:txBody>
      <dsp:txXfrm>
        <a:off x="2494429" y="4809436"/>
        <a:ext cx="1595180" cy="990445"/>
      </dsp:txXfrm>
    </dsp:sp>
    <dsp:sp modelId="{0D60BD4E-83F9-4A01-AD9B-0EBDFC4A13BF}">
      <dsp:nvSpPr>
        <dsp:cNvPr id="0" name=""/>
        <dsp:cNvSpPr/>
      </dsp:nvSpPr>
      <dsp:spPr>
        <a:xfrm>
          <a:off x="4304512" y="1535880"/>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CC711-04DF-48F4-AB57-F80A2F2F7E16}">
      <dsp:nvSpPr>
        <dsp:cNvPr id="0" name=""/>
        <dsp:cNvSpPr/>
      </dsp:nvSpPr>
      <dsp:spPr>
        <a:xfrm>
          <a:off x="4488602" y="1710766"/>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Ftr</a:t>
          </a:r>
          <a:r>
            <a:rPr lang="tr-TR" sz="1500" kern="1200" dirty="0"/>
            <a:t> de rotasyon yapmış uzman hekimler</a:t>
          </a:r>
        </a:p>
      </dsp:txBody>
      <dsp:txXfrm>
        <a:off x="4519416" y="1741580"/>
        <a:ext cx="1595180" cy="990445"/>
      </dsp:txXfrm>
    </dsp:sp>
    <dsp:sp modelId="{D39BF262-E73D-4D24-A010-CD982727681E}">
      <dsp:nvSpPr>
        <dsp:cNvPr id="0" name=""/>
        <dsp:cNvSpPr/>
      </dsp:nvSpPr>
      <dsp:spPr>
        <a:xfrm>
          <a:off x="4304512" y="3069808"/>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878DE-8E1D-411D-A6FB-B3C987389244}">
      <dsp:nvSpPr>
        <dsp:cNvPr id="0" name=""/>
        <dsp:cNvSpPr/>
      </dsp:nvSpPr>
      <dsp:spPr>
        <a:xfrm>
          <a:off x="4488602" y="3244694"/>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Yalnızca fizyoterapi değerlendirmesi</a:t>
          </a:r>
        </a:p>
      </dsp:txBody>
      <dsp:txXfrm>
        <a:off x="4519416" y="3275508"/>
        <a:ext cx="1595180" cy="990445"/>
      </dsp:txXfrm>
    </dsp:sp>
    <dsp:sp modelId="{D9E2BCC3-B641-475E-BE20-5A1B21745308}">
      <dsp:nvSpPr>
        <dsp:cNvPr id="0" name=""/>
        <dsp:cNvSpPr/>
      </dsp:nvSpPr>
      <dsp:spPr>
        <a:xfrm>
          <a:off x="4304512" y="4603737"/>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12085-5251-4051-A296-901D107338AA}">
      <dsp:nvSpPr>
        <dsp:cNvPr id="0" name=""/>
        <dsp:cNvSpPr/>
      </dsp:nvSpPr>
      <dsp:spPr>
        <a:xfrm>
          <a:off x="4488602" y="4778622"/>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Fzt</a:t>
          </a:r>
          <a:r>
            <a:rPr lang="tr-TR" sz="1500" kern="1200" dirty="0"/>
            <a:t> </a:t>
          </a:r>
        </a:p>
      </dsp:txBody>
      <dsp:txXfrm>
        <a:off x="4519416" y="4809436"/>
        <a:ext cx="1595180" cy="990445"/>
      </dsp:txXfrm>
    </dsp:sp>
    <dsp:sp modelId="{F568FE32-9397-41AD-947A-1C05ACB0B77A}">
      <dsp:nvSpPr>
        <dsp:cNvPr id="0" name=""/>
        <dsp:cNvSpPr/>
      </dsp:nvSpPr>
      <dsp:spPr>
        <a:xfrm>
          <a:off x="6329500" y="1535880"/>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86DD28-3F98-4A18-B9D3-9432536CB2E6}">
      <dsp:nvSpPr>
        <dsp:cNvPr id="0" name=""/>
        <dsp:cNvSpPr/>
      </dsp:nvSpPr>
      <dsp:spPr>
        <a:xfrm>
          <a:off x="6513590" y="1710766"/>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Ftr</a:t>
          </a:r>
          <a:r>
            <a:rPr lang="tr-TR" sz="1500" kern="1200" dirty="0"/>
            <a:t> de rotasyon yapmamış uzman hekimler </a:t>
          </a:r>
        </a:p>
      </dsp:txBody>
      <dsp:txXfrm>
        <a:off x="6544404" y="1741580"/>
        <a:ext cx="1595180" cy="990445"/>
      </dsp:txXfrm>
    </dsp:sp>
    <dsp:sp modelId="{37E10287-32FD-4EBA-A3F2-4D99950F0224}">
      <dsp:nvSpPr>
        <dsp:cNvPr id="0" name=""/>
        <dsp:cNvSpPr/>
      </dsp:nvSpPr>
      <dsp:spPr>
        <a:xfrm>
          <a:off x="6329500" y="3069808"/>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2FBFD-411B-4320-A061-35614C8BF08D}">
      <dsp:nvSpPr>
        <dsp:cNvPr id="0" name=""/>
        <dsp:cNvSpPr/>
      </dsp:nvSpPr>
      <dsp:spPr>
        <a:xfrm>
          <a:off x="6513590" y="3244694"/>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Yalnızca fizyoterapi değerlendirmesi</a:t>
          </a:r>
        </a:p>
      </dsp:txBody>
      <dsp:txXfrm>
        <a:off x="6544404" y="3275508"/>
        <a:ext cx="1595180" cy="990445"/>
      </dsp:txXfrm>
    </dsp:sp>
    <dsp:sp modelId="{3A34773F-058B-4C72-9F61-B92E3FE71783}">
      <dsp:nvSpPr>
        <dsp:cNvPr id="0" name=""/>
        <dsp:cNvSpPr/>
      </dsp:nvSpPr>
      <dsp:spPr>
        <a:xfrm>
          <a:off x="6329500" y="4603737"/>
          <a:ext cx="1656808" cy="1052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EB6C76-0946-4AD6-AED1-94F9872CEEB8}">
      <dsp:nvSpPr>
        <dsp:cNvPr id="0" name=""/>
        <dsp:cNvSpPr/>
      </dsp:nvSpPr>
      <dsp:spPr>
        <a:xfrm>
          <a:off x="6513590" y="4778622"/>
          <a:ext cx="1656808" cy="105207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Fzt</a:t>
          </a:r>
          <a:r>
            <a:rPr lang="tr-TR" sz="1500" kern="1200" dirty="0"/>
            <a:t> </a:t>
          </a:r>
        </a:p>
      </dsp:txBody>
      <dsp:txXfrm>
        <a:off x="6544404" y="4809436"/>
        <a:ext cx="1595180" cy="99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CB237-9B1C-44FA-8CAC-57CC2B2D8A6D}">
      <dsp:nvSpPr>
        <dsp:cNvPr id="0" name=""/>
        <dsp:cNvSpPr/>
      </dsp:nvSpPr>
      <dsp:spPr>
        <a:xfrm>
          <a:off x="4917993" y="3714616"/>
          <a:ext cx="91440" cy="434316"/>
        </a:xfrm>
        <a:custGeom>
          <a:avLst/>
          <a:gdLst/>
          <a:ahLst/>
          <a:cxnLst/>
          <a:rect l="0" t="0" r="0" b="0"/>
          <a:pathLst>
            <a:path>
              <a:moveTo>
                <a:pt x="45720" y="0"/>
              </a:moveTo>
              <a:lnTo>
                <a:pt x="45720" y="434316"/>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BB7434-00BC-4D48-9330-BA70DED4354A}">
      <dsp:nvSpPr>
        <dsp:cNvPr id="0" name=""/>
        <dsp:cNvSpPr/>
      </dsp:nvSpPr>
      <dsp:spPr>
        <a:xfrm>
          <a:off x="4051108" y="2332020"/>
          <a:ext cx="912604" cy="434316"/>
        </a:xfrm>
        <a:custGeom>
          <a:avLst/>
          <a:gdLst/>
          <a:ahLst/>
          <a:cxnLst/>
          <a:rect l="0" t="0" r="0" b="0"/>
          <a:pathLst>
            <a:path>
              <a:moveTo>
                <a:pt x="0" y="0"/>
              </a:moveTo>
              <a:lnTo>
                <a:pt x="0" y="295974"/>
              </a:lnTo>
              <a:lnTo>
                <a:pt x="912604" y="295974"/>
              </a:lnTo>
              <a:lnTo>
                <a:pt x="912604" y="434316"/>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344FE7-FAD6-41D7-8A85-72D5962F1B1D}">
      <dsp:nvSpPr>
        <dsp:cNvPr id="0" name=""/>
        <dsp:cNvSpPr/>
      </dsp:nvSpPr>
      <dsp:spPr>
        <a:xfrm>
          <a:off x="3138504" y="2332020"/>
          <a:ext cx="912604" cy="434316"/>
        </a:xfrm>
        <a:custGeom>
          <a:avLst/>
          <a:gdLst/>
          <a:ahLst/>
          <a:cxnLst/>
          <a:rect l="0" t="0" r="0" b="0"/>
          <a:pathLst>
            <a:path>
              <a:moveTo>
                <a:pt x="912604" y="0"/>
              </a:moveTo>
              <a:lnTo>
                <a:pt x="912604" y="295974"/>
              </a:lnTo>
              <a:lnTo>
                <a:pt x="0" y="295974"/>
              </a:lnTo>
              <a:lnTo>
                <a:pt x="0" y="434316"/>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E91DDC-84C6-4D1D-9A88-47C0613671D5}">
      <dsp:nvSpPr>
        <dsp:cNvPr id="0" name=""/>
        <dsp:cNvSpPr/>
      </dsp:nvSpPr>
      <dsp:spPr>
        <a:xfrm>
          <a:off x="4005388" y="949424"/>
          <a:ext cx="91440" cy="434316"/>
        </a:xfrm>
        <a:custGeom>
          <a:avLst/>
          <a:gdLst/>
          <a:ahLst/>
          <a:cxnLst/>
          <a:rect l="0" t="0" r="0" b="0"/>
          <a:pathLst>
            <a:path>
              <a:moveTo>
                <a:pt x="45720" y="0"/>
              </a:moveTo>
              <a:lnTo>
                <a:pt x="45720" y="434316"/>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0C81C2-AE15-4658-8C4E-F93D487B55E7}">
      <dsp:nvSpPr>
        <dsp:cNvPr id="0" name=""/>
        <dsp:cNvSpPr/>
      </dsp:nvSpPr>
      <dsp:spPr>
        <a:xfrm>
          <a:off x="3304432" y="1144"/>
          <a:ext cx="1493353" cy="948279"/>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28CA4-479A-4AA6-A36D-D8FDCA356DE5}">
      <dsp:nvSpPr>
        <dsp:cNvPr id="0" name=""/>
        <dsp:cNvSpPr/>
      </dsp:nvSpPr>
      <dsp:spPr>
        <a:xfrm>
          <a:off x="3470360" y="158776"/>
          <a:ext cx="1493353" cy="948279"/>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TANI </a:t>
          </a:r>
        </a:p>
        <a:p>
          <a:pPr marL="0" lvl="0" indent="0" algn="ctr" defTabSz="755650">
            <a:lnSpc>
              <a:spcPct val="90000"/>
            </a:lnSpc>
            <a:spcBef>
              <a:spcPct val="0"/>
            </a:spcBef>
            <a:spcAft>
              <a:spcPct val="35000"/>
            </a:spcAft>
            <a:buNone/>
          </a:pPr>
          <a:r>
            <a:rPr lang="tr-TR" sz="1700" kern="1200" dirty="0"/>
            <a:t>(tüm branşlar)</a:t>
          </a:r>
        </a:p>
      </dsp:txBody>
      <dsp:txXfrm>
        <a:off x="3498134" y="186550"/>
        <a:ext cx="1437805" cy="892731"/>
      </dsp:txXfrm>
    </dsp:sp>
    <dsp:sp modelId="{B0AAE3B1-6842-45D2-B497-5533436750BC}">
      <dsp:nvSpPr>
        <dsp:cNvPr id="0" name=""/>
        <dsp:cNvSpPr/>
      </dsp:nvSpPr>
      <dsp:spPr>
        <a:xfrm>
          <a:off x="3304432" y="1383740"/>
          <a:ext cx="1493353" cy="948279"/>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A6312-F31F-45BF-920D-0B0765BC6FE4}">
      <dsp:nvSpPr>
        <dsp:cNvPr id="0" name=""/>
        <dsp:cNvSpPr/>
      </dsp:nvSpPr>
      <dsp:spPr>
        <a:xfrm>
          <a:off x="3470360" y="1541372"/>
          <a:ext cx="1493353" cy="948279"/>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Fizyoterapist</a:t>
          </a:r>
        </a:p>
        <a:p>
          <a:pPr marL="0" lvl="0" indent="0" algn="ctr" defTabSz="755650">
            <a:lnSpc>
              <a:spcPct val="90000"/>
            </a:lnSpc>
            <a:spcBef>
              <a:spcPct val="0"/>
            </a:spcBef>
            <a:spcAft>
              <a:spcPct val="35000"/>
            </a:spcAft>
            <a:buNone/>
          </a:pPr>
          <a:r>
            <a:rPr lang="tr-TR" sz="1700" kern="1200" dirty="0"/>
            <a:t>(klinik karar verme süreci) </a:t>
          </a:r>
        </a:p>
      </dsp:txBody>
      <dsp:txXfrm>
        <a:off x="3498134" y="1569146"/>
        <a:ext cx="1437805" cy="892731"/>
      </dsp:txXfrm>
    </dsp:sp>
    <dsp:sp modelId="{EEE4688A-9DBC-4CA0-B4EC-3FC30DC3F94F}">
      <dsp:nvSpPr>
        <dsp:cNvPr id="0" name=""/>
        <dsp:cNvSpPr/>
      </dsp:nvSpPr>
      <dsp:spPr>
        <a:xfrm>
          <a:off x="2391827" y="2766337"/>
          <a:ext cx="1493353" cy="948279"/>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E1A037-3425-4C8C-818D-EFA1372F0DC9}">
      <dsp:nvSpPr>
        <dsp:cNvPr id="0" name=""/>
        <dsp:cNvSpPr/>
      </dsp:nvSpPr>
      <dsp:spPr>
        <a:xfrm>
          <a:off x="2557755" y="2923968"/>
          <a:ext cx="1493353" cy="948279"/>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Hekime konsültasyon</a:t>
          </a:r>
        </a:p>
      </dsp:txBody>
      <dsp:txXfrm>
        <a:off x="2585529" y="2951742"/>
        <a:ext cx="1437805" cy="892731"/>
      </dsp:txXfrm>
    </dsp:sp>
    <dsp:sp modelId="{A636B58E-18D2-471A-9F30-A6F9947EBA53}">
      <dsp:nvSpPr>
        <dsp:cNvPr id="0" name=""/>
        <dsp:cNvSpPr/>
      </dsp:nvSpPr>
      <dsp:spPr>
        <a:xfrm>
          <a:off x="4217037" y="2766337"/>
          <a:ext cx="1493353" cy="948279"/>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D8165-44CF-40BD-A2FD-0D05F24CFD2C}">
      <dsp:nvSpPr>
        <dsp:cNvPr id="0" name=""/>
        <dsp:cNvSpPr/>
      </dsp:nvSpPr>
      <dsp:spPr>
        <a:xfrm>
          <a:off x="4382965" y="2923968"/>
          <a:ext cx="1493353" cy="948279"/>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err="1"/>
            <a:t>Ftr</a:t>
          </a:r>
          <a:r>
            <a:rPr lang="tr-TR" sz="1700" kern="1200" dirty="0"/>
            <a:t> programı</a:t>
          </a:r>
        </a:p>
      </dsp:txBody>
      <dsp:txXfrm>
        <a:off x="4410739" y="2951742"/>
        <a:ext cx="1437805" cy="892731"/>
      </dsp:txXfrm>
    </dsp:sp>
    <dsp:sp modelId="{7B231810-20F7-4970-A6B4-496D7F09271F}">
      <dsp:nvSpPr>
        <dsp:cNvPr id="0" name=""/>
        <dsp:cNvSpPr/>
      </dsp:nvSpPr>
      <dsp:spPr>
        <a:xfrm>
          <a:off x="4217037" y="4148933"/>
          <a:ext cx="1493353" cy="948279"/>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9A6F1-6561-4FA4-AD4C-C9A6E23F2AF9}">
      <dsp:nvSpPr>
        <dsp:cNvPr id="0" name=""/>
        <dsp:cNvSpPr/>
      </dsp:nvSpPr>
      <dsp:spPr>
        <a:xfrm>
          <a:off x="4382965" y="4306564"/>
          <a:ext cx="1493353" cy="948279"/>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Hekime konsültasyon  </a:t>
          </a:r>
        </a:p>
      </dsp:txBody>
      <dsp:txXfrm>
        <a:off x="4410739" y="4334338"/>
        <a:ext cx="1437805" cy="8927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632A5-DF5C-4F9C-9F85-AA25C80805F6}">
      <dsp:nvSpPr>
        <dsp:cNvPr id="0" name=""/>
        <dsp:cNvSpPr/>
      </dsp:nvSpPr>
      <dsp:spPr>
        <a:xfrm>
          <a:off x="3648" y="0"/>
          <a:ext cx="3509640" cy="4022725"/>
        </a:xfrm>
        <a:prstGeom prst="roundRect">
          <a:avLst>
            <a:gd name="adj" fmla="val 10000"/>
          </a:avLst>
        </a:prstGeom>
        <a:gradFill rotWithShape="0">
          <a:gsLst>
            <a:gs pos="0">
              <a:schemeClr val="accent5">
                <a:tint val="40000"/>
                <a:hueOff val="0"/>
                <a:satOff val="0"/>
                <a:lumOff val="0"/>
                <a:alphaOff val="0"/>
                <a:tint val="100000"/>
                <a:shade val="85000"/>
                <a:satMod val="100000"/>
                <a:lumMod val="100000"/>
              </a:schemeClr>
            </a:gs>
            <a:gs pos="100000">
              <a:schemeClr val="accent5">
                <a:tint val="40000"/>
                <a:hueOff val="0"/>
                <a:satOff val="0"/>
                <a:lumOff val="0"/>
                <a:alphaOff val="0"/>
                <a:tint val="90000"/>
                <a:shade val="100000"/>
                <a:satMod val="150000"/>
                <a:lumMod val="10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tr-TR" sz="5300" kern="1200" dirty="0"/>
            <a:t>Kamu </a:t>
          </a:r>
        </a:p>
      </dsp:txBody>
      <dsp:txXfrm>
        <a:off x="3648" y="0"/>
        <a:ext cx="3509640" cy="1206817"/>
      </dsp:txXfrm>
    </dsp:sp>
    <dsp:sp modelId="{708E568B-BFD4-43B3-9470-CCF741D52F28}">
      <dsp:nvSpPr>
        <dsp:cNvPr id="0" name=""/>
        <dsp:cNvSpPr/>
      </dsp:nvSpPr>
      <dsp:spPr>
        <a:xfrm>
          <a:off x="354612" y="1207996"/>
          <a:ext cx="2807712" cy="1212906"/>
        </a:xfrm>
        <a:prstGeom prst="roundRect">
          <a:avLst>
            <a:gd name="adj" fmla="val 10000"/>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lang="tr-TR" sz="1400" kern="1200" dirty="0"/>
            <a:t>Toplum Sağlığı Merkezi</a:t>
          </a:r>
        </a:p>
        <a:p>
          <a:pPr marL="0" lvl="0" indent="0" algn="l" defTabSz="622300">
            <a:lnSpc>
              <a:spcPct val="90000"/>
            </a:lnSpc>
            <a:spcBef>
              <a:spcPct val="0"/>
            </a:spcBef>
            <a:spcAft>
              <a:spcPct val="35000"/>
            </a:spcAft>
            <a:buNone/>
          </a:pPr>
          <a:r>
            <a:rPr lang="tr-TR" sz="1400" kern="1200" dirty="0"/>
            <a:t>Aile Sağlığı Merkezi</a:t>
          </a:r>
        </a:p>
        <a:p>
          <a:pPr marL="0" lvl="0" indent="0" algn="l" defTabSz="622300">
            <a:lnSpc>
              <a:spcPct val="90000"/>
            </a:lnSpc>
            <a:spcBef>
              <a:spcPct val="0"/>
            </a:spcBef>
            <a:spcAft>
              <a:spcPct val="35000"/>
            </a:spcAft>
            <a:buNone/>
          </a:pPr>
          <a:r>
            <a:rPr lang="tr-TR" sz="1400" kern="1200" dirty="0"/>
            <a:t>Sağlıklı hayat merkezi (SHM) (2017)</a:t>
          </a:r>
        </a:p>
        <a:p>
          <a:pPr marL="57150" lvl="1" indent="-57150" algn="l" defTabSz="488950">
            <a:lnSpc>
              <a:spcPct val="90000"/>
            </a:lnSpc>
            <a:spcBef>
              <a:spcPct val="0"/>
            </a:spcBef>
            <a:spcAft>
              <a:spcPct val="15000"/>
            </a:spcAft>
            <a:buChar char="•"/>
          </a:pPr>
          <a:r>
            <a:rPr lang="tr-TR" sz="1100" kern="1200" dirty="0"/>
            <a:t>Fiziksel aktivite koçu</a:t>
          </a:r>
        </a:p>
      </dsp:txBody>
      <dsp:txXfrm>
        <a:off x="390137" y="1243521"/>
        <a:ext cx="2736662" cy="1141856"/>
      </dsp:txXfrm>
    </dsp:sp>
    <dsp:sp modelId="{B644176C-7591-4D34-B445-39FA3701182D}">
      <dsp:nvSpPr>
        <dsp:cNvPr id="0" name=""/>
        <dsp:cNvSpPr/>
      </dsp:nvSpPr>
      <dsp:spPr>
        <a:xfrm>
          <a:off x="354612" y="2607503"/>
          <a:ext cx="2807712" cy="1212906"/>
        </a:xfrm>
        <a:prstGeom prst="roundRect">
          <a:avLst>
            <a:gd name="adj" fmla="val 10000"/>
          </a:avLst>
        </a:prstGeom>
        <a:gradFill rotWithShape="0">
          <a:gsLst>
            <a:gs pos="0">
              <a:schemeClr val="accent5">
                <a:hueOff val="471357"/>
                <a:satOff val="-2254"/>
                <a:lumOff val="2471"/>
                <a:alphaOff val="0"/>
                <a:tint val="100000"/>
                <a:shade val="85000"/>
                <a:satMod val="100000"/>
                <a:lumMod val="100000"/>
              </a:schemeClr>
            </a:gs>
            <a:gs pos="100000">
              <a:schemeClr val="accent5">
                <a:hueOff val="471357"/>
                <a:satOff val="-2254"/>
                <a:lumOff val="2471"/>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tr-TR" sz="1400" kern="1200" dirty="0"/>
            <a:t>Devlet hastaneleri, şehir hastaneleri, üniversite hastaneleri, dal hastaneleri</a:t>
          </a:r>
        </a:p>
      </dsp:txBody>
      <dsp:txXfrm>
        <a:off x="390137" y="2643028"/>
        <a:ext cx="2736662" cy="1141856"/>
      </dsp:txXfrm>
    </dsp:sp>
    <dsp:sp modelId="{334BDA59-68AA-4F7F-A650-BDA52A130CD0}">
      <dsp:nvSpPr>
        <dsp:cNvPr id="0" name=""/>
        <dsp:cNvSpPr/>
      </dsp:nvSpPr>
      <dsp:spPr>
        <a:xfrm>
          <a:off x="3776511" y="0"/>
          <a:ext cx="3509640" cy="4022725"/>
        </a:xfrm>
        <a:prstGeom prst="roundRect">
          <a:avLst>
            <a:gd name="adj" fmla="val 10000"/>
          </a:avLst>
        </a:prstGeom>
        <a:gradFill rotWithShape="0">
          <a:gsLst>
            <a:gs pos="0">
              <a:schemeClr val="accent5">
                <a:tint val="40000"/>
                <a:hueOff val="0"/>
                <a:satOff val="0"/>
                <a:lumOff val="0"/>
                <a:alphaOff val="0"/>
                <a:tint val="100000"/>
                <a:shade val="85000"/>
                <a:satMod val="100000"/>
                <a:lumMod val="100000"/>
              </a:schemeClr>
            </a:gs>
            <a:gs pos="100000">
              <a:schemeClr val="accent5">
                <a:tint val="40000"/>
                <a:hueOff val="0"/>
                <a:satOff val="0"/>
                <a:lumOff val="0"/>
                <a:alphaOff val="0"/>
                <a:tint val="90000"/>
                <a:shade val="100000"/>
                <a:satMod val="150000"/>
                <a:lumMod val="10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tr-TR" sz="5300" kern="1200" dirty="0"/>
            <a:t>Özel sektör</a:t>
          </a:r>
        </a:p>
      </dsp:txBody>
      <dsp:txXfrm>
        <a:off x="3776511" y="0"/>
        <a:ext cx="3509640" cy="1206817"/>
      </dsp:txXfrm>
    </dsp:sp>
    <dsp:sp modelId="{A63A50D8-2006-450D-A481-E8186B6D7772}">
      <dsp:nvSpPr>
        <dsp:cNvPr id="0" name=""/>
        <dsp:cNvSpPr/>
      </dsp:nvSpPr>
      <dsp:spPr>
        <a:xfrm>
          <a:off x="4127475" y="1206915"/>
          <a:ext cx="2807712" cy="586025"/>
        </a:xfrm>
        <a:prstGeom prst="roundRect">
          <a:avLst>
            <a:gd name="adj" fmla="val 10000"/>
          </a:avLst>
        </a:prstGeom>
        <a:gradFill rotWithShape="0">
          <a:gsLst>
            <a:gs pos="0">
              <a:schemeClr val="accent5">
                <a:hueOff val="942713"/>
                <a:satOff val="-4508"/>
                <a:lumOff val="4941"/>
                <a:alphaOff val="0"/>
                <a:tint val="100000"/>
                <a:shade val="85000"/>
                <a:satMod val="100000"/>
                <a:lumMod val="100000"/>
              </a:schemeClr>
            </a:gs>
            <a:gs pos="100000">
              <a:schemeClr val="accent5">
                <a:hueOff val="942713"/>
                <a:satOff val="-4508"/>
                <a:lumOff val="4941"/>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tr-TR" sz="1400" kern="1200" dirty="0"/>
            <a:t>Sağlıklı yaşam merkezi</a:t>
          </a:r>
        </a:p>
      </dsp:txBody>
      <dsp:txXfrm>
        <a:off x="4144639" y="1224079"/>
        <a:ext cx="2773384" cy="551697"/>
      </dsp:txXfrm>
    </dsp:sp>
    <dsp:sp modelId="{00738919-77AB-43AF-933B-6011F89860F9}">
      <dsp:nvSpPr>
        <dsp:cNvPr id="0" name=""/>
        <dsp:cNvSpPr/>
      </dsp:nvSpPr>
      <dsp:spPr>
        <a:xfrm>
          <a:off x="4127475" y="1883098"/>
          <a:ext cx="2807712" cy="586025"/>
        </a:xfrm>
        <a:prstGeom prst="roundRect">
          <a:avLst>
            <a:gd name="adj" fmla="val 10000"/>
          </a:avLst>
        </a:prstGeom>
        <a:gradFill rotWithShape="0">
          <a:gsLst>
            <a:gs pos="0">
              <a:schemeClr val="accent5">
                <a:hueOff val="1414070"/>
                <a:satOff val="-6762"/>
                <a:lumOff val="7412"/>
                <a:alphaOff val="0"/>
                <a:tint val="100000"/>
                <a:shade val="85000"/>
                <a:satMod val="100000"/>
                <a:lumMod val="100000"/>
              </a:schemeClr>
            </a:gs>
            <a:gs pos="100000">
              <a:schemeClr val="accent5">
                <a:hueOff val="1414070"/>
                <a:satOff val="-6762"/>
                <a:lumOff val="7412"/>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tr-TR" sz="1400" kern="1200" dirty="0"/>
            <a:t>Özel eğitim ve rehabilitasyon merkezleri</a:t>
          </a:r>
        </a:p>
      </dsp:txBody>
      <dsp:txXfrm>
        <a:off x="4144639" y="1900262"/>
        <a:ext cx="2773384" cy="551697"/>
      </dsp:txXfrm>
    </dsp:sp>
    <dsp:sp modelId="{B79B7932-481D-4D3A-BB8C-091ABAA77DCB}">
      <dsp:nvSpPr>
        <dsp:cNvPr id="0" name=""/>
        <dsp:cNvSpPr/>
      </dsp:nvSpPr>
      <dsp:spPr>
        <a:xfrm>
          <a:off x="4127475" y="2559282"/>
          <a:ext cx="2807712" cy="586025"/>
        </a:xfrm>
        <a:prstGeom prst="roundRect">
          <a:avLst>
            <a:gd name="adj" fmla="val 10000"/>
          </a:avLst>
        </a:prstGeom>
        <a:gradFill rotWithShape="0">
          <a:gsLst>
            <a:gs pos="0">
              <a:schemeClr val="accent5">
                <a:hueOff val="1885427"/>
                <a:satOff val="-9016"/>
                <a:lumOff val="9882"/>
                <a:alphaOff val="0"/>
                <a:tint val="100000"/>
                <a:shade val="85000"/>
                <a:satMod val="100000"/>
                <a:lumMod val="100000"/>
              </a:schemeClr>
            </a:gs>
            <a:gs pos="100000">
              <a:schemeClr val="accent5">
                <a:hueOff val="1885427"/>
                <a:satOff val="-9016"/>
                <a:lumOff val="9882"/>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tr-TR" sz="1400" kern="1200" dirty="0"/>
            <a:t>Tıp merkezi vs.</a:t>
          </a:r>
        </a:p>
      </dsp:txBody>
      <dsp:txXfrm>
        <a:off x="4144639" y="2576446"/>
        <a:ext cx="2773384" cy="551697"/>
      </dsp:txXfrm>
    </dsp:sp>
    <dsp:sp modelId="{13A76DD5-A829-4DFB-8589-76CA5C126FD6}">
      <dsp:nvSpPr>
        <dsp:cNvPr id="0" name=""/>
        <dsp:cNvSpPr/>
      </dsp:nvSpPr>
      <dsp:spPr>
        <a:xfrm>
          <a:off x="4127475" y="3235465"/>
          <a:ext cx="2807712" cy="586025"/>
        </a:xfrm>
        <a:prstGeom prst="roundRect">
          <a:avLst>
            <a:gd name="adj" fmla="val 10000"/>
          </a:avLst>
        </a:prstGeom>
        <a:gradFill rotWithShape="0">
          <a:gsLst>
            <a:gs pos="0">
              <a:schemeClr val="accent5">
                <a:hueOff val="2356783"/>
                <a:satOff val="-11270"/>
                <a:lumOff val="12353"/>
                <a:alphaOff val="0"/>
                <a:tint val="100000"/>
                <a:shade val="85000"/>
                <a:satMod val="100000"/>
                <a:lumMod val="100000"/>
              </a:schemeClr>
            </a:gs>
            <a:gs pos="100000">
              <a:schemeClr val="accent5">
                <a:hueOff val="2356783"/>
                <a:satOff val="-11270"/>
                <a:lumOff val="1235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tr-TR" sz="1400" kern="1200" dirty="0"/>
            <a:t>Spor salonu vs.</a:t>
          </a:r>
        </a:p>
      </dsp:txBody>
      <dsp:txXfrm>
        <a:off x="4144639" y="3252629"/>
        <a:ext cx="2773384" cy="5516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6A330-1787-8349-B1E6-7040A3B11922}">
      <dsp:nvSpPr>
        <dsp:cNvPr id="0" name=""/>
        <dsp:cNvSpPr/>
      </dsp:nvSpPr>
      <dsp:spPr>
        <a:xfrm>
          <a:off x="120656" y="0"/>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Nörolojik Rehabilitasyon</a:t>
          </a:r>
          <a:endParaRPr lang="en-US" sz="1500" kern="1200"/>
        </a:p>
      </dsp:txBody>
      <dsp:txXfrm>
        <a:off x="120656" y="0"/>
        <a:ext cx="1468582" cy="881149"/>
      </dsp:txXfrm>
    </dsp:sp>
    <dsp:sp modelId="{4DAD25F6-ADDD-C34B-B903-18A8E9815DAA}">
      <dsp:nvSpPr>
        <dsp:cNvPr id="0" name=""/>
        <dsp:cNvSpPr/>
      </dsp:nvSpPr>
      <dsp:spPr>
        <a:xfrm>
          <a:off x="1731000" y="2353"/>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Nöroşirurjide Fizyoterapi</a:t>
          </a:r>
          <a:endParaRPr lang="en-US" sz="1500" kern="1200"/>
        </a:p>
      </dsp:txBody>
      <dsp:txXfrm>
        <a:off x="1731000" y="2353"/>
        <a:ext cx="1468582" cy="881149"/>
      </dsp:txXfrm>
    </dsp:sp>
    <dsp:sp modelId="{5D39F5F3-B948-A04C-B513-5ADA62ADD889}">
      <dsp:nvSpPr>
        <dsp:cNvPr id="0" name=""/>
        <dsp:cNvSpPr/>
      </dsp:nvSpPr>
      <dsp:spPr>
        <a:xfrm>
          <a:off x="3346441" y="2353"/>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Ortopedik Rehabilitasyon</a:t>
          </a:r>
          <a:endParaRPr lang="en-US" sz="1500" kern="1200"/>
        </a:p>
      </dsp:txBody>
      <dsp:txXfrm>
        <a:off x="3346441" y="2353"/>
        <a:ext cx="1468582" cy="881149"/>
      </dsp:txXfrm>
    </dsp:sp>
    <dsp:sp modelId="{5A72F190-9456-254C-827B-DBAF3A60A846}">
      <dsp:nvSpPr>
        <dsp:cNvPr id="0" name=""/>
        <dsp:cNvSpPr/>
      </dsp:nvSpPr>
      <dsp:spPr>
        <a:xfrm>
          <a:off x="115560" y="1030360"/>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Pediatrik Nöromuskuler Hastalıklar Rehabilitasyonu</a:t>
          </a:r>
          <a:endParaRPr lang="en-US" sz="1500" kern="1200"/>
        </a:p>
      </dsp:txBody>
      <dsp:txXfrm>
        <a:off x="115560" y="1030360"/>
        <a:ext cx="1468582" cy="881149"/>
      </dsp:txXfrm>
    </dsp:sp>
    <dsp:sp modelId="{23755E04-4DC3-854F-BAB4-DBACABEFC716}">
      <dsp:nvSpPr>
        <dsp:cNvPr id="0" name=""/>
        <dsp:cNvSpPr/>
      </dsp:nvSpPr>
      <dsp:spPr>
        <a:xfrm>
          <a:off x="1731000" y="1030360"/>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Gelişimsel ve Erken Fizyoterapi</a:t>
          </a:r>
          <a:endParaRPr lang="en-US" sz="1500" kern="1200"/>
        </a:p>
      </dsp:txBody>
      <dsp:txXfrm>
        <a:off x="1731000" y="1030360"/>
        <a:ext cx="1468582" cy="881149"/>
      </dsp:txXfrm>
    </dsp:sp>
    <dsp:sp modelId="{24A30753-91CD-6A41-B354-DE0C9F88974D}">
      <dsp:nvSpPr>
        <dsp:cNvPr id="0" name=""/>
        <dsp:cNvSpPr/>
      </dsp:nvSpPr>
      <dsp:spPr>
        <a:xfrm>
          <a:off x="3346441" y="1030360"/>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Serebral Palsi ve Pediatrik Rehabilitasyon</a:t>
          </a:r>
          <a:endParaRPr lang="en-US" sz="1500" kern="1200"/>
        </a:p>
      </dsp:txBody>
      <dsp:txXfrm>
        <a:off x="3346441" y="1030360"/>
        <a:ext cx="1468582" cy="881149"/>
      </dsp:txXfrm>
    </dsp:sp>
    <dsp:sp modelId="{141BD9A2-4233-AE4D-9540-C33E11CE5CF2}">
      <dsp:nvSpPr>
        <dsp:cNvPr id="0" name=""/>
        <dsp:cNvSpPr/>
      </dsp:nvSpPr>
      <dsp:spPr>
        <a:xfrm>
          <a:off x="108056" y="2059795"/>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Omurga Sağlığı </a:t>
          </a:r>
          <a:endParaRPr lang="en-US" sz="1500" kern="1200" dirty="0"/>
        </a:p>
      </dsp:txBody>
      <dsp:txXfrm>
        <a:off x="108056" y="2059795"/>
        <a:ext cx="1468582" cy="881149"/>
      </dsp:txXfrm>
    </dsp:sp>
    <dsp:sp modelId="{F182AC91-80CB-6E49-9B40-3D5E43A63317}">
      <dsp:nvSpPr>
        <dsp:cNvPr id="0" name=""/>
        <dsp:cNvSpPr/>
      </dsp:nvSpPr>
      <dsp:spPr>
        <a:xfrm>
          <a:off x="1731000" y="2058368"/>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Romatolojik Rehabilitasyon</a:t>
          </a:r>
          <a:endParaRPr lang="en-US" sz="1500" kern="1200"/>
        </a:p>
      </dsp:txBody>
      <dsp:txXfrm>
        <a:off x="1731000" y="2058368"/>
        <a:ext cx="1468582" cy="881149"/>
      </dsp:txXfrm>
    </dsp:sp>
    <dsp:sp modelId="{AFC71DFD-0EAE-F14B-9CAD-FAADB01D9485}">
      <dsp:nvSpPr>
        <dsp:cNvPr id="0" name=""/>
        <dsp:cNvSpPr/>
      </dsp:nvSpPr>
      <dsp:spPr>
        <a:xfrm>
          <a:off x="3346441" y="2058368"/>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Sporcu Sağlığı</a:t>
          </a:r>
          <a:endParaRPr lang="en-US" sz="1500" kern="1200"/>
        </a:p>
      </dsp:txBody>
      <dsp:txXfrm>
        <a:off x="3346441" y="2058368"/>
        <a:ext cx="1468582" cy="881149"/>
      </dsp:txXfrm>
    </dsp:sp>
    <dsp:sp modelId="{875E5017-A84D-DD49-B986-A3DFFBBFE8F7}">
      <dsp:nvSpPr>
        <dsp:cNvPr id="0" name=""/>
        <dsp:cNvSpPr/>
      </dsp:nvSpPr>
      <dsp:spPr>
        <a:xfrm>
          <a:off x="115560" y="3086375"/>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Kadın/Erkek Sağlığında FTR (Pelvik Sağlık)</a:t>
          </a:r>
          <a:endParaRPr lang="en-US" sz="1500" kern="1200"/>
        </a:p>
      </dsp:txBody>
      <dsp:txXfrm>
        <a:off x="115560" y="3086375"/>
        <a:ext cx="1468582" cy="881149"/>
      </dsp:txXfrm>
    </dsp:sp>
    <dsp:sp modelId="{E1D947E2-8E2E-6F45-900E-254ACF777C4C}">
      <dsp:nvSpPr>
        <dsp:cNvPr id="0" name=""/>
        <dsp:cNvSpPr/>
      </dsp:nvSpPr>
      <dsp:spPr>
        <a:xfrm>
          <a:off x="1731000" y="3086375"/>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Kardiyopulmoner Rehabilitasyon</a:t>
          </a:r>
          <a:endParaRPr lang="en-US" sz="1500" kern="1200"/>
        </a:p>
      </dsp:txBody>
      <dsp:txXfrm>
        <a:off x="1731000" y="3086375"/>
        <a:ext cx="1468582" cy="881149"/>
      </dsp:txXfrm>
    </dsp:sp>
    <dsp:sp modelId="{FBD22B24-D6B3-DE48-8F7C-DE19C23AD6B4}">
      <dsp:nvSpPr>
        <dsp:cNvPr id="0" name=""/>
        <dsp:cNvSpPr/>
      </dsp:nvSpPr>
      <dsp:spPr>
        <a:xfrm>
          <a:off x="3346441" y="3086375"/>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El Cerrahisi Rehabilitasyonu</a:t>
          </a:r>
          <a:endParaRPr lang="en-US" sz="1500" kern="1200"/>
        </a:p>
      </dsp:txBody>
      <dsp:txXfrm>
        <a:off x="3346441" y="3086375"/>
        <a:ext cx="1468582" cy="881149"/>
      </dsp:txXfrm>
    </dsp:sp>
    <dsp:sp modelId="{94AFE6A7-D83E-AD4F-9727-4B750891C725}">
      <dsp:nvSpPr>
        <dsp:cNvPr id="0" name=""/>
        <dsp:cNvSpPr/>
      </dsp:nvSpPr>
      <dsp:spPr>
        <a:xfrm>
          <a:off x="115560" y="4114383"/>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Yanık Rehabilitasyonu</a:t>
          </a:r>
          <a:endParaRPr lang="en-US" sz="1500" kern="1200"/>
        </a:p>
      </dsp:txBody>
      <dsp:txXfrm>
        <a:off x="115560" y="4114383"/>
        <a:ext cx="1468582" cy="881149"/>
      </dsp:txXfrm>
    </dsp:sp>
    <dsp:sp modelId="{8759DF8D-8736-AF4D-9174-CBFF762C8A3C}">
      <dsp:nvSpPr>
        <dsp:cNvPr id="0" name=""/>
        <dsp:cNvSpPr/>
      </dsp:nvSpPr>
      <dsp:spPr>
        <a:xfrm>
          <a:off x="1731000" y="4114383"/>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Yutma Bozuklukları Rehabilitasyonu</a:t>
          </a:r>
          <a:endParaRPr lang="en-US" sz="1500" kern="1200"/>
        </a:p>
      </dsp:txBody>
      <dsp:txXfrm>
        <a:off x="1731000" y="4114383"/>
        <a:ext cx="1468582" cy="881149"/>
      </dsp:txXfrm>
    </dsp:sp>
    <dsp:sp modelId="{99263BFE-B562-F349-BB37-179A89B29F79}">
      <dsp:nvSpPr>
        <dsp:cNvPr id="0" name=""/>
        <dsp:cNvSpPr/>
      </dsp:nvSpPr>
      <dsp:spPr>
        <a:xfrm>
          <a:off x="3346441" y="4114383"/>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Onkolojik Rehabilitasyon</a:t>
          </a:r>
          <a:endParaRPr lang="en-US" sz="1500" kern="1200"/>
        </a:p>
      </dsp:txBody>
      <dsp:txXfrm>
        <a:off x="3346441" y="4114383"/>
        <a:ext cx="1468582" cy="881149"/>
      </dsp:txXfrm>
    </dsp:sp>
    <dsp:sp modelId="{2E093A1B-D852-7C4F-A26D-AC7529DF1080}">
      <dsp:nvSpPr>
        <dsp:cNvPr id="0" name=""/>
        <dsp:cNvSpPr/>
      </dsp:nvSpPr>
      <dsp:spPr>
        <a:xfrm>
          <a:off x="1731000" y="5142390"/>
          <a:ext cx="1468582" cy="8811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Mental</a:t>
          </a:r>
          <a:r>
            <a:rPr lang="tr-TR" sz="1500" kern="1200" dirty="0"/>
            <a:t> Bozukluklarda Rehabilitasyon</a:t>
          </a:r>
          <a:endParaRPr lang="en-US" sz="1500" kern="1200" dirty="0"/>
        </a:p>
      </dsp:txBody>
      <dsp:txXfrm>
        <a:off x="1731000" y="5142390"/>
        <a:ext cx="1468582" cy="8811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44C18-F90C-4F5E-84E2-7B054A34E4FF}" type="datetimeFigureOut">
              <a:rPr lang="tr-TR" smtClean="0"/>
              <a:t>22.12.2022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6343ED-445C-4CF8-8535-101272E633B7}" type="slidenum">
              <a:rPr lang="tr-TR" smtClean="0"/>
              <a:t>‹#›</a:t>
            </a:fld>
            <a:endParaRPr lang="tr-TR"/>
          </a:p>
        </p:txBody>
      </p:sp>
    </p:spTree>
    <p:extLst>
      <p:ext uri="{BB962C8B-B14F-4D97-AF65-F5344CB8AC3E}">
        <p14:creationId xmlns:p14="http://schemas.microsoft.com/office/powerpoint/2010/main" val="4134757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tr-TR"/>
              <a:t>Asıl başlık stili için tıklatın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A23720DD-5B6D-40BF-8493-A6B52D484E6B}" type="datetimeFigureOut">
              <a:rPr lang="tr-TR" smtClean="0"/>
              <a:t>22.12.2022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39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22.12.2022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279953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tr-TR"/>
              <a:t>Asıl başlık stili için tıklatın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22.12.2022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4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22.12.2022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5530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tr-TR"/>
              <a:t>Asıl başlık stili için tıklatın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22.12.2022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5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22.12.2022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06114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68096" y="2967788"/>
            <a:ext cx="3566160" cy="33415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a:t>
            </a:r>
          </a:p>
        </p:txBody>
      </p:sp>
      <p:sp>
        <p:nvSpPr>
          <p:cNvPr id="6" name="Content Placeholder 5"/>
          <p:cNvSpPr>
            <a:spLocks noGrp="1"/>
          </p:cNvSpPr>
          <p:nvPr>
            <p:ph sz="quarter" idx="4"/>
          </p:nvPr>
        </p:nvSpPr>
        <p:spPr>
          <a:xfrm>
            <a:off x="4491990" y="2967788"/>
            <a:ext cx="3566160" cy="33415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22.12.2022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3001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22.12.2022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9882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22.12.2022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6853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tr-TR"/>
              <a:t>Asıl başlık stili için tıklatın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t>22.12.2022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226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t>22.12.2022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80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23720DD-5B6D-40BF-8493-A6B52D484E6B}" type="datetimeFigureOut">
              <a:rPr lang="tr-TR" smtClean="0"/>
              <a:t>22.12.2022</a:t>
            </a:fld>
            <a:endParaRPr lang="tr-T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302176B-0E47-46AC-8F43-DAB4B8A37D06}" type="slidenum">
              <a:rPr lang="tr-TR" smtClean="0"/>
              <a:t>‹#›</a:t>
            </a:fld>
            <a:endParaRPr lang="tr-T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2267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b="1" dirty="0">
                <a:effectLst>
                  <a:outerShdw blurRad="38100" dist="38100" dir="2700000" algn="tl">
                    <a:srgbClr val="000000">
                      <a:alpha val="43137"/>
                    </a:srgbClr>
                  </a:outerShdw>
                </a:effectLst>
              </a:rPr>
              <a:t>TÜRKİYE’DE FİZYOTERAPİST OLMAK</a:t>
            </a:r>
          </a:p>
        </p:txBody>
      </p:sp>
      <p:sp>
        <p:nvSpPr>
          <p:cNvPr id="3" name="Alt Başlık 2"/>
          <p:cNvSpPr>
            <a:spLocks noGrp="1"/>
          </p:cNvSpPr>
          <p:nvPr>
            <p:ph type="subTitle" idx="1"/>
          </p:nvPr>
        </p:nvSpPr>
        <p:spPr/>
        <p:txBody>
          <a:bodyPr/>
          <a:lstStyle/>
          <a:p>
            <a:r>
              <a:rPr lang="tr-TR" dirty="0"/>
              <a:t>Uzm. </a:t>
            </a:r>
            <a:r>
              <a:rPr lang="tr-TR" dirty="0" err="1"/>
              <a:t>Fzt</a:t>
            </a:r>
            <a:r>
              <a:rPr lang="tr-TR" dirty="0"/>
              <a:t>. Seda KARAMAN</a:t>
            </a:r>
          </a:p>
        </p:txBody>
      </p:sp>
    </p:spTree>
    <p:extLst>
      <p:ext uri="{BB962C8B-B14F-4D97-AF65-F5344CB8AC3E}">
        <p14:creationId xmlns:p14="http://schemas.microsoft.com/office/powerpoint/2010/main" val="1632538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dirty="0"/>
              <a:t>Fiziksel Tıp ve Rehabilitasyon alanında kullanılan tüm  cihazlar (</a:t>
            </a:r>
            <a:r>
              <a:rPr lang="tr-TR" dirty="0" err="1"/>
              <a:t>faradi</a:t>
            </a:r>
            <a:r>
              <a:rPr lang="tr-TR" dirty="0"/>
              <a:t>, </a:t>
            </a:r>
            <a:r>
              <a:rPr lang="tr-TR" dirty="0" err="1"/>
              <a:t>galvani</a:t>
            </a:r>
            <a:r>
              <a:rPr lang="tr-TR" dirty="0"/>
              <a:t>, </a:t>
            </a:r>
            <a:r>
              <a:rPr lang="tr-TR" dirty="0" err="1"/>
              <a:t>diadinami</a:t>
            </a:r>
            <a:r>
              <a:rPr lang="tr-TR" dirty="0"/>
              <a:t>, </a:t>
            </a:r>
            <a:r>
              <a:rPr lang="tr-TR" dirty="0" err="1"/>
              <a:t>tens</a:t>
            </a:r>
            <a:r>
              <a:rPr lang="tr-TR" dirty="0"/>
              <a:t>, </a:t>
            </a:r>
            <a:r>
              <a:rPr lang="tr-TR" dirty="0" err="1"/>
              <a:t>enterferans</a:t>
            </a:r>
            <a:r>
              <a:rPr lang="tr-TR" dirty="0"/>
              <a:t>, kısa dalga ve mikrodalga </a:t>
            </a:r>
            <a:r>
              <a:rPr lang="tr-TR" dirty="0" err="1"/>
              <a:t>diatermi</a:t>
            </a:r>
            <a:r>
              <a:rPr lang="tr-TR" dirty="0"/>
              <a:t>, manyetik alan, ultrason, ultraviyole, </a:t>
            </a:r>
            <a:r>
              <a:rPr lang="tr-TR" dirty="0" err="1"/>
              <a:t>infraruj</a:t>
            </a:r>
            <a:r>
              <a:rPr lang="tr-TR" dirty="0"/>
              <a:t>, lazer, FES, </a:t>
            </a:r>
            <a:r>
              <a:rPr lang="tr-TR" dirty="0" err="1"/>
              <a:t>v.b</a:t>
            </a:r>
            <a:r>
              <a:rPr lang="tr-TR" dirty="0"/>
              <a:t>.) Avrupa Birliği ICNIRP standartlarına göre mesleki </a:t>
            </a:r>
            <a:r>
              <a:rPr lang="tr-TR" dirty="0" err="1"/>
              <a:t>maruziyet</a:t>
            </a:r>
            <a:r>
              <a:rPr lang="tr-TR" dirty="0"/>
              <a:t> ve genel halk </a:t>
            </a:r>
            <a:r>
              <a:rPr lang="tr-TR" dirty="0" err="1"/>
              <a:t>maruziyeti</a:t>
            </a:r>
            <a:r>
              <a:rPr lang="tr-TR" dirty="0"/>
              <a:t> için belirlenmiş frekans ve güç yoğunluğu limitleri içinde yer alan ve </a:t>
            </a:r>
            <a:r>
              <a:rPr lang="tr-TR" dirty="0" err="1"/>
              <a:t>noniyonizan</a:t>
            </a:r>
            <a:r>
              <a:rPr lang="tr-TR" dirty="0"/>
              <a:t> radyasyon yayan aletlerdir. </a:t>
            </a:r>
          </a:p>
          <a:p>
            <a:pPr algn="just"/>
            <a:r>
              <a:rPr lang="tr-TR" dirty="0"/>
              <a:t>Bu nedenle, fizik tedavi ve rehabilitasyon cihazlarının kullanıldığı alanlar ve kullanıcılar; hasta, uygulayıcı ve çevre sağlığı açısından özel şartlar taşımak ve yukarıda sayılan ilgili mevzuata göre ruhsatlandırılmak zorundadır. </a:t>
            </a:r>
          </a:p>
          <a:p>
            <a:pPr algn="just"/>
            <a:r>
              <a:rPr lang="tr-TR" dirty="0"/>
              <a:t>Eğitimini almadıkları için  Fiziksel Tıp ve Rehabilitasyon uzman hekimi dışında diğer tıp branşlarının veya hekim olmayan </a:t>
            </a:r>
            <a:r>
              <a:rPr lang="tr-TR" dirty="0" err="1"/>
              <a:t>paramedikal</a:t>
            </a:r>
            <a:r>
              <a:rPr lang="tr-TR" dirty="0"/>
              <a:t> personellerin bu cihazları hasta tedavisinde </a:t>
            </a:r>
            <a:r>
              <a:rPr lang="tr-TR" dirty="0" err="1"/>
              <a:t>reçeteleme</a:t>
            </a:r>
            <a:r>
              <a:rPr lang="tr-TR" dirty="0"/>
              <a:t> yetkileri bulunmamaktadır. </a:t>
            </a:r>
          </a:p>
        </p:txBody>
      </p:sp>
    </p:spTree>
    <p:extLst>
      <p:ext uri="{BB962C8B-B14F-4D97-AF65-F5344CB8AC3E}">
        <p14:creationId xmlns:p14="http://schemas.microsoft.com/office/powerpoint/2010/main" val="34107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Tfd</a:t>
            </a:r>
            <a:r>
              <a:rPr lang="tr-TR" dirty="0"/>
              <a:t> </a:t>
            </a:r>
          </a:p>
        </p:txBody>
      </p:sp>
      <p:sp>
        <p:nvSpPr>
          <p:cNvPr id="3" name="İçerik Yer Tutucusu 2"/>
          <p:cNvSpPr>
            <a:spLocks noGrp="1"/>
          </p:cNvSpPr>
          <p:nvPr>
            <p:ph idx="1"/>
          </p:nvPr>
        </p:nvSpPr>
        <p:spPr/>
        <p:txBody>
          <a:bodyPr/>
          <a:lstStyle/>
          <a:p>
            <a:r>
              <a:rPr lang="tr-TR" dirty="0" err="1"/>
              <a:t>ESCO’nun</a:t>
            </a:r>
            <a:r>
              <a:rPr lang="tr-TR" dirty="0"/>
              <a:t> son yaptığı (2014) tanımlamaya göre fizyoterapi için “hareket ve fonksiyonu hastalık, yaşlanma, yaralanma, ağrı, sakatlık, hastalık, bozukluk veya çevresel faktörler tarafından tehdit edilen bireylere ve popülasyonlara özel müdahaleler içerir. Bu müdahaleler, en üst düzeyde sağlığın geliştirilmesi, restore edilmesi ve sürdürülmesi için tasarlanır ve reçete edilir,” denilmektedir.</a:t>
            </a:r>
          </a:p>
          <a:p>
            <a:r>
              <a:rPr lang="tr-TR" dirty="0"/>
              <a:t>ESCO, fizyoterapistlik mesleğinde üç seviye tanımlamaktadır;</a:t>
            </a:r>
          </a:p>
          <a:p>
            <a:r>
              <a:rPr lang="tr-TR" dirty="0"/>
              <a:t>- Uzman Fizyoterapist</a:t>
            </a:r>
          </a:p>
          <a:p>
            <a:r>
              <a:rPr lang="tr-TR" dirty="0"/>
              <a:t>- Fizyoterapist</a:t>
            </a:r>
          </a:p>
          <a:p>
            <a:r>
              <a:rPr lang="tr-TR" dirty="0"/>
              <a:t>- Fizyoterapist Yardımcısı</a:t>
            </a:r>
          </a:p>
          <a:p>
            <a:endParaRPr lang="tr-TR" dirty="0"/>
          </a:p>
        </p:txBody>
      </p:sp>
    </p:spTree>
    <p:extLst>
      <p:ext uri="{BB962C8B-B14F-4D97-AF65-F5344CB8AC3E}">
        <p14:creationId xmlns:p14="http://schemas.microsoft.com/office/powerpoint/2010/main" val="373773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tfd</a:t>
            </a:r>
            <a:endParaRPr lang="tr-TR" dirty="0"/>
          </a:p>
        </p:txBody>
      </p:sp>
      <p:sp>
        <p:nvSpPr>
          <p:cNvPr id="3" name="İçerik Yer Tutucusu 2"/>
          <p:cNvSpPr>
            <a:spLocks noGrp="1"/>
          </p:cNvSpPr>
          <p:nvPr>
            <p:ph idx="1"/>
          </p:nvPr>
        </p:nvSpPr>
        <p:spPr/>
        <p:txBody>
          <a:bodyPr/>
          <a:lstStyle/>
          <a:p>
            <a:r>
              <a:rPr lang="tr-TR" dirty="0"/>
              <a:t>Ülkemizde de kanun ve yönetmeliklerle yürürlüğe girmesi beklenen bu tanımlamalar şöyledir:</a:t>
            </a:r>
          </a:p>
          <a:p>
            <a:r>
              <a:rPr lang="tr-TR" dirty="0"/>
              <a:t> Fizyoterapistler bireyleri değerlendiren, fizyoterapi tanılamasını yapan, planlayan, uygulayan ve izleyen, meslekî otonomisi olan ve kendi eylemlerinden sorumlu özerk sağlık profesyonelleridir…..</a:t>
            </a:r>
          </a:p>
          <a:p>
            <a:endParaRPr lang="tr-TR" dirty="0"/>
          </a:p>
          <a:p>
            <a:r>
              <a:rPr lang="tr-TR" dirty="0"/>
              <a:t>Türkiye’de “Fizyoterapi Mesleği” Tanımlanmamıştır!</a:t>
            </a:r>
          </a:p>
        </p:txBody>
      </p:sp>
    </p:spTree>
    <p:extLst>
      <p:ext uri="{BB962C8B-B14F-4D97-AF65-F5344CB8AC3E}">
        <p14:creationId xmlns:p14="http://schemas.microsoft.com/office/powerpoint/2010/main" val="3817629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Sağlık Bakanlığı tarafından 2011 yılında 6225 Sayılı Kanun ile kabul edilen “11/4/1928 tarihli ve 1219 sayılı Tababet ve </a:t>
            </a:r>
            <a:r>
              <a:rPr lang="tr-TR" dirty="0" err="1"/>
              <a:t>Şuabatı</a:t>
            </a:r>
            <a:r>
              <a:rPr lang="tr-TR" dirty="0"/>
              <a:t> </a:t>
            </a:r>
            <a:r>
              <a:rPr lang="tr-TR" dirty="0" err="1"/>
              <a:t>San’atlarının</a:t>
            </a:r>
            <a:r>
              <a:rPr lang="tr-TR" dirty="0"/>
              <a:t> Tarzı İcrasına Dair Kanunda istenen Ek Madde ile Değişikliği” ile belirlenen fizyoterapist ve fizyoterapist teknikeri tanımlamasıdır. </a:t>
            </a:r>
          </a:p>
          <a:p>
            <a:r>
              <a:rPr lang="tr-TR" dirty="0"/>
              <a:t>Bu tanımlamaya göre “fizyoterapistler” fiziksel tıp uzman hekimlerin ya da uzmanlığı sırasında fiziksel tıpta rotasyon yapmış hekimlerin yönlendirmesine bağlı olarak hizmet sunumu gerçekleştirmekle yükümlüdür. </a:t>
            </a:r>
          </a:p>
          <a:p>
            <a:r>
              <a:rPr lang="tr-TR" dirty="0"/>
              <a:t>“Fizyoterapi Teknikeri” ise fiziksel tıp uzmanı veya fizyoterapist gözetiminde tedavi uygulamalarına yardımcı personel olarak tanımlanmıştır. Fizyoterapi teknikeri tanımında “veya” olması, hekimin “fizyoterapi teknikeri” ile çalışması sağlandığı için, hekim teknikeri seçmektedir.</a:t>
            </a:r>
          </a:p>
        </p:txBody>
      </p:sp>
    </p:spTree>
    <p:extLst>
      <p:ext uri="{BB962C8B-B14F-4D97-AF65-F5344CB8AC3E}">
        <p14:creationId xmlns:p14="http://schemas.microsoft.com/office/powerpoint/2010/main" val="35260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Ayrıca yönetmelikte (</a:t>
            </a:r>
            <a:r>
              <a:rPr lang="tr-TR" dirty="0" err="1"/>
              <a:t>malpraktis</a:t>
            </a:r>
            <a:r>
              <a:rPr lang="tr-TR" dirty="0"/>
              <a:t>) uygun olmayan yükümlülükler de eklenmiştir. Bu ibareye göre hekimin istemesi halinde uygun olmadığını düşündüğü uygulamayı fizyoterapist yapmak zorunda bırakılmıştır. </a:t>
            </a:r>
          </a:p>
          <a:p>
            <a:r>
              <a:rPr lang="tr-TR" dirty="0"/>
              <a:t>Hâlbuki fizyoterapistlerin de hekimler gibi cezai sorumlulukları bulunmaktadır. </a:t>
            </a:r>
          </a:p>
          <a:p>
            <a:endParaRPr lang="tr-TR" dirty="0"/>
          </a:p>
        </p:txBody>
      </p:sp>
    </p:spTree>
    <p:extLst>
      <p:ext uri="{BB962C8B-B14F-4D97-AF65-F5344CB8AC3E}">
        <p14:creationId xmlns:p14="http://schemas.microsoft.com/office/powerpoint/2010/main" val="62255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Sağlık Uygulama Tebliği (SUT) </a:t>
            </a:r>
          </a:p>
        </p:txBody>
      </p:sp>
      <p:sp>
        <p:nvSpPr>
          <p:cNvPr id="3" name="İçerik Yer Tutucusu 2"/>
          <p:cNvSpPr>
            <a:spLocks noGrp="1"/>
          </p:cNvSpPr>
          <p:nvPr>
            <p:ph idx="1"/>
          </p:nvPr>
        </p:nvSpPr>
        <p:spPr/>
        <p:txBody>
          <a:bodyPr>
            <a:normAutofit/>
          </a:bodyPr>
          <a:lstStyle/>
          <a:p>
            <a:r>
              <a:rPr lang="tr-TR" dirty="0" err="1"/>
              <a:t>SUT’da</a:t>
            </a:r>
            <a:r>
              <a:rPr lang="tr-TR" dirty="0"/>
              <a:t> fiziksel tıp rotasyonu yapmış hekimlerle ile ilgili de karmaşık bir düzenleme bulunmaktadır. Bu düzenlemeye göre fiziksel tıp rotasyonu yapmış dokuz hekimlik dalı ile fizyoterapistlerin çalışabilmesi mümkün iken sadece dört hekimlik dalı, üstelik de sadece fizyoterapi değerlendirmesi için fizyoterapiste yönlendirebilme yapabilmekte ancak rehabilitasyon programları için yönlendirme yapamamaktadır.</a:t>
            </a:r>
          </a:p>
          <a:p>
            <a:r>
              <a:rPr lang="tr-TR" dirty="0"/>
              <a:t>Ayrıca dört hekimlik dalı da FTR rotasyonu yapmamış olmasına rağmen yine sadece değerlendirmeler için fizyoterapiste yönlendirme yapabilmekte rehabilitasyon programları için yönlendirme yapamamaktadır. </a:t>
            </a:r>
          </a:p>
        </p:txBody>
      </p:sp>
    </p:spTree>
    <p:extLst>
      <p:ext uri="{BB962C8B-B14F-4D97-AF65-F5344CB8AC3E}">
        <p14:creationId xmlns:p14="http://schemas.microsoft.com/office/powerpoint/2010/main" val="4089450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Tr </a:t>
            </a:r>
          </a:p>
        </p:txBody>
      </p:sp>
      <p:graphicFrame>
        <p:nvGraphicFramePr>
          <p:cNvPr id="5" name="Diyagram 4"/>
          <p:cNvGraphicFramePr/>
          <p:nvPr/>
        </p:nvGraphicFramePr>
        <p:xfrm>
          <a:off x="251520" y="692696"/>
          <a:ext cx="8424936"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348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Tr </a:t>
            </a:r>
          </a:p>
        </p:txBody>
      </p:sp>
      <p:graphicFrame>
        <p:nvGraphicFramePr>
          <p:cNvPr id="5" name="Diyagram 4"/>
          <p:cNvGraphicFramePr/>
          <p:nvPr/>
        </p:nvGraphicFramePr>
        <p:xfrm>
          <a:off x="251520" y="692696"/>
          <a:ext cx="8424936"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Düz Ok Bağlayıcısı 7"/>
          <p:cNvCxnSpPr/>
          <p:nvPr/>
        </p:nvCxnSpPr>
        <p:spPr>
          <a:xfrm flipH="1" flipV="1">
            <a:off x="3635896" y="3645024"/>
            <a:ext cx="1728192" cy="20162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flipH="1" flipV="1">
            <a:off x="3707904" y="3573016"/>
            <a:ext cx="3672408" cy="20882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268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ABD </a:t>
            </a:r>
          </a:p>
        </p:txBody>
      </p:sp>
      <p:graphicFrame>
        <p:nvGraphicFramePr>
          <p:cNvPr id="4" name="İçerik Yer Tutucusu 3"/>
          <p:cNvGraphicFramePr>
            <a:graphicFrameLocks noGrp="1"/>
          </p:cNvGraphicFramePr>
          <p:nvPr>
            <p:ph idx="1"/>
          </p:nvPr>
        </p:nvGraphicFramePr>
        <p:xfrm>
          <a:off x="2411760" y="1052736"/>
          <a:ext cx="8268146" cy="5255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539552" y="2348880"/>
            <a:ext cx="3528392" cy="646331"/>
          </a:xfrm>
          <a:prstGeom prst="rect">
            <a:avLst/>
          </a:prstGeom>
          <a:noFill/>
        </p:spPr>
        <p:txBody>
          <a:bodyPr wrap="square" rtlCol="0">
            <a:spAutoFit/>
          </a:bodyPr>
          <a:lstStyle/>
          <a:p>
            <a:r>
              <a:rPr lang="tr-TR" dirty="0" err="1"/>
              <a:t>Fzt’lerin</a:t>
            </a:r>
            <a:r>
              <a:rPr lang="tr-TR" dirty="0"/>
              <a:t> yeterliliği?</a:t>
            </a:r>
          </a:p>
          <a:p>
            <a:endParaRPr lang="tr-TR" dirty="0"/>
          </a:p>
        </p:txBody>
      </p:sp>
    </p:spTree>
    <p:extLst>
      <p:ext uri="{BB962C8B-B14F-4D97-AF65-F5344CB8AC3E}">
        <p14:creationId xmlns:p14="http://schemas.microsoft.com/office/powerpoint/2010/main" val="1763757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Artan fizyoterapi ve rehabilitasyon ihtiyacı ve dolayısıyla maliyet artışı Sağlık Bakanlığı’nı hizmet alımına yöneltmiştir. </a:t>
            </a:r>
          </a:p>
          <a:p>
            <a:r>
              <a:rPr lang="tr-TR" dirty="0"/>
              <a:t>Bu durumda hem fizyoterapistleri özlük hakları yönüyle mağdur etmiş hem de etkili bir tedavi hizmetine ulaşamayan hastaların tekrarlı tedaviye ve cerrahiye olan ihtiyaçları artmıştır. </a:t>
            </a:r>
          </a:p>
          <a:p>
            <a:r>
              <a:rPr lang="tr-TR" dirty="0" err="1"/>
              <a:t>SUT’da</a:t>
            </a:r>
            <a:r>
              <a:rPr lang="tr-TR" dirty="0"/>
              <a:t> belirtildiği şekliyle tedavisi en az 45 dakika sürecek ve bir günde en fazla sekiz alınabilecek A Grubu hastalar, taşeron şirketlere bağlı çalışan fizyoterapistlerin günde 30 hasta almaya zorlandığı görülmüştür. Bu durum kalitesiz fizyoterapi ve rehabilitasyon hizmetlerini ve sağlık harcamalarında dolaylı olarak maliyet artışını karşımıza çıkarmaktadır.</a:t>
            </a:r>
          </a:p>
        </p:txBody>
      </p:sp>
    </p:spTree>
    <p:extLst>
      <p:ext uri="{BB962C8B-B14F-4D97-AF65-F5344CB8AC3E}">
        <p14:creationId xmlns:p14="http://schemas.microsoft.com/office/powerpoint/2010/main" val="76211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b="1" dirty="0"/>
              <a:t>Fizik Tedavi ve Rehabilitasyon hizmetleri bir ekip çalışması ile sunulmaktadır. Bu ekip aşağıdaki elemanlardan oluşmaktadır.</a:t>
            </a:r>
            <a:endParaRPr lang="tr-TR" dirty="0"/>
          </a:p>
          <a:p>
            <a:r>
              <a:rPr lang="tr-TR" dirty="0"/>
              <a:t>-Fiziksel Tıp ve Rehabilitasyon Hekimi</a:t>
            </a:r>
          </a:p>
          <a:p>
            <a:r>
              <a:rPr lang="tr-TR" dirty="0"/>
              <a:t>-Rehabilitasyon hemşiresi</a:t>
            </a:r>
          </a:p>
          <a:p>
            <a:r>
              <a:rPr lang="tr-TR" dirty="0"/>
              <a:t>-Fizyoterapist,</a:t>
            </a:r>
          </a:p>
          <a:p>
            <a:r>
              <a:rPr lang="tr-TR" dirty="0"/>
              <a:t>-FTR teknikeri / teknisyeni</a:t>
            </a:r>
          </a:p>
          <a:p>
            <a:r>
              <a:rPr lang="tr-TR" dirty="0"/>
              <a:t>-İş-uğraşı terapisti</a:t>
            </a:r>
          </a:p>
          <a:p>
            <a:r>
              <a:rPr lang="tr-TR" dirty="0"/>
              <a:t>-Ruhsal sağlık ekibi (psikiyatrist, klinik psikolog ve psikolog)</a:t>
            </a:r>
          </a:p>
          <a:p>
            <a:r>
              <a:rPr lang="tr-TR" dirty="0"/>
              <a:t>-Sosyal hizmet uzmanı</a:t>
            </a:r>
          </a:p>
          <a:p>
            <a:r>
              <a:rPr lang="tr-TR" dirty="0"/>
              <a:t>-</a:t>
            </a:r>
            <a:r>
              <a:rPr lang="tr-TR" dirty="0" err="1"/>
              <a:t>Ortez</a:t>
            </a:r>
            <a:r>
              <a:rPr lang="tr-TR" dirty="0"/>
              <a:t>-protez teknisyeni</a:t>
            </a:r>
          </a:p>
          <a:p>
            <a:r>
              <a:rPr lang="tr-TR" dirty="0"/>
              <a:t>-Konuşma terapisti</a:t>
            </a:r>
          </a:p>
          <a:p>
            <a:r>
              <a:rPr lang="tr-TR" dirty="0"/>
              <a:t>-Çocuk gelişimi ve eğitimi uzmanı</a:t>
            </a:r>
          </a:p>
          <a:p>
            <a:r>
              <a:rPr lang="tr-TR" dirty="0"/>
              <a:t>-</a:t>
            </a:r>
            <a:r>
              <a:rPr lang="tr-TR" dirty="0" err="1"/>
              <a:t>Konsültan</a:t>
            </a:r>
            <a:r>
              <a:rPr lang="tr-TR" dirty="0"/>
              <a:t> hekimler(Rehabilitasyon alanına göre)</a:t>
            </a:r>
          </a:p>
          <a:p>
            <a:endParaRPr lang="tr-TR" dirty="0"/>
          </a:p>
        </p:txBody>
      </p:sp>
      <p:pic>
        <p:nvPicPr>
          <p:cNvPr id="4" name="Resim 3"/>
          <p:cNvPicPr>
            <a:picLocks noChangeAspect="1"/>
          </p:cNvPicPr>
          <p:nvPr/>
        </p:nvPicPr>
        <p:blipFill rotWithShape="1">
          <a:blip r:embed="rId2"/>
          <a:srcRect l="6279" t="21454" r="54426" b="63781"/>
          <a:stretch/>
        </p:blipFill>
        <p:spPr>
          <a:xfrm>
            <a:off x="764526" y="794964"/>
            <a:ext cx="5112568" cy="1080120"/>
          </a:xfrm>
          <a:prstGeom prst="rect">
            <a:avLst/>
          </a:prstGeom>
        </p:spPr>
      </p:pic>
    </p:spTree>
    <p:extLst>
      <p:ext uri="{BB962C8B-B14F-4D97-AF65-F5344CB8AC3E}">
        <p14:creationId xmlns:p14="http://schemas.microsoft.com/office/powerpoint/2010/main" val="3647550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Fizyoterapistler, </a:t>
            </a:r>
            <a:r>
              <a:rPr lang="tr-TR" dirty="0" err="1"/>
              <a:t>SB’nin</a:t>
            </a:r>
            <a:r>
              <a:rPr lang="tr-TR" dirty="0"/>
              <a:t> tüm kademelerinde çalışabilecek yeterliktedir. </a:t>
            </a:r>
          </a:p>
          <a:p>
            <a:r>
              <a:rPr lang="tr-TR" dirty="0"/>
              <a:t>Bununla beraber ülkemizde </a:t>
            </a:r>
            <a:r>
              <a:rPr lang="tr-TR" dirty="0" err="1"/>
              <a:t>SB’nin</a:t>
            </a:r>
            <a:r>
              <a:rPr lang="tr-TR" dirty="0"/>
              <a:t> </a:t>
            </a:r>
            <a:r>
              <a:rPr lang="tr-TR" u="sng" dirty="0"/>
              <a:t>birinci basamakta rehabilitasyon </a:t>
            </a:r>
            <a:r>
              <a:rPr lang="tr-TR" dirty="0"/>
              <a:t>hizmetlerinin henüz yaygınlaşmamasından dolayı ikinci ve üçüncü basamak sağlık hizmetlerinde fizyoterapi ve rehabilitasyon hizmetine yığılmalara neden olmaktadır. </a:t>
            </a:r>
          </a:p>
          <a:p>
            <a:r>
              <a:rPr lang="tr-TR" dirty="0"/>
              <a:t>Aynı zamanda, fizyoterapistlerin her hekimlik dalı ile çalışamamasından dolayı fizyoterapi ve rehabilitasyon hizmetlerinin bazı paket programlarda yer almaması (cerrahi, yoğun bakım servisleri vb.), randevular için uzun süre beklenmesi gibi nedenlerle hizmete erişimde engeller oluşturmaktadır.</a:t>
            </a:r>
          </a:p>
          <a:p>
            <a:r>
              <a:rPr lang="tr-TR" dirty="0"/>
              <a:t>Fizyoterapiste ihtiyaç duyanların kronik hastalıklara erken dönemde müdahalenin gecikmesine, komplikasyonların ortaya çıkmasına ve tedavi maliyetinin artmasına yol açmaktadır. </a:t>
            </a:r>
          </a:p>
        </p:txBody>
      </p:sp>
    </p:spTree>
    <p:extLst>
      <p:ext uri="{BB962C8B-B14F-4D97-AF65-F5344CB8AC3E}">
        <p14:creationId xmlns:p14="http://schemas.microsoft.com/office/powerpoint/2010/main" val="398913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Sevk zinciri sisteminin uygulanması durumunda bireyler önce birinci basamak sağlık hizmetlerinden yararlanacaktır. </a:t>
            </a:r>
          </a:p>
          <a:p>
            <a:r>
              <a:rPr lang="tr-TR" dirty="0"/>
              <a:t>Birinci basamak sağlık hizmetleri, bireyin sağlık gereksinimini karşılamıyorsa ikinci basamak sağlık hizmetlerine başvuru yapacak, bu basamakta da gereksinimi karşılanmıyorsa üçüncü basamak sağlık hizmetlerine başvuru olacaktır. </a:t>
            </a:r>
          </a:p>
          <a:p>
            <a:r>
              <a:rPr lang="tr-TR" dirty="0"/>
              <a:t>Birinci basamaktan sevk edildiğinde hastanın sağlık giderleri Sosyal Güvenlik Kurumunca karşılanırken birinci basamaktan sevk almadan ikinci veya üçüncü basamak sağlık hizmetinden yararlanma durumunda sağlık giderlerini, hasta kendisi karşılayacaktır.</a:t>
            </a:r>
          </a:p>
        </p:txBody>
      </p:sp>
    </p:spTree>
    <p:extLst>
      <p:ext uri="{BB962C8B-B14F-4D97-AF65-F5344CB8AC3E}">
        <p14:creationId xmlns:p14="http://schemas.microsoft.com/office/powerpoint/2010/main" val="3138860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Fzt</a:t>
            </a:r>
            <a:r>
              <a:rPr lang="tr-TR" dirty="0"/>
              <a:t> istihdam alanları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35034479"/>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ulut Belirtme Çizgisi 2"/>
          <p:cNvSpPr/>
          <p:nvPr/>
        </p:nvSpPr>
        <p:spPr>
          <a:xfrm>
            <a:off x="7524328" y="2924944"/>
            <a:ext cx="1619672" cy="1008112"/>
          </a:xfrm>
          <a:prstGeom prst="cloudCallout">
            <a:avLst>
              <a:gd name="adj1" fmla="val -56319"/>
              <a:gd name="adj2" fmla="val 50838"/>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a:t>Sağlıklı </a:t>
            </a:r>
            <a:endParaRPr lang="tr-TR" dirty="0"/>
          </a:p>
          <a:p>
            <a:pPr algn="ctr"/>
            <a:r>
              <a:rPr lang="tr-TR" dirty="0"/>
              <a:t>Tanılı ?</a:t>
            </a:r>
          </a:p>
        </p:txBody>
      </p:sp>
    </p:spTree>
    <p:extLst>
      <p:ext uri="{BB962C8B-B14F-4D97-AF65-F5344CB8AC3E}">
        <p14:creationId xmlns:p14="http://schemas.microsoft.com/office/powerpoint/2010/main" val="2552289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Doğrudan erişim (ABD ÖRNEĞİ)</a:t>
            </a:r>
          </a:p>
        </p:txBody>
      </p:sp>
      <p:sp>
        <p:nvSpPr>
          <p:cNvPr id="3" name="İçerik Yer Tutucusu 2"/>
          <p:cNvSpPr>
            <a:spLocks noGrp="1"/>
          </p:cNvSpPr>
          <p:nvPr>
            <p:ph idx="1"/>
          </p:nvPr>
        </p:nvSpPr>
        <p:spPr/>
        <p:txBody>
          <a:bodyPr/>
          <a:lstStyle/>
          <a:p>
            <a:r>
              <a:rPr lang="tr-TR" dirty="0"/>
              <a:t>Terapist, sağlık sistemine ilk giriş noktasıdır. </a:t>
            </a:r>
          </a:p>
          <a:p>
            <a:r>
              <a:rPr lang="tr-TR" dirty="0"/>
              <a:t>Tarama ve </a:t>
            </a:r>
            <a:r>
              <a:rPr lang="tr-TR" dirty="0" err="1"/>
              <a:t>triyaj</a:t>
            </a:r>
            <a:r>
              <a:rPr lang="tr-TR" dirty="0"/>
              <a:t> sonrasında NMS durumu olmayan hasta/danışanlar ileri değerlendirme için uygun sağlık uzmanına yönlendirilir.</a:t>
            </a:r>
          </a:p>
          <a:p>
            <a:r>
              <a:rPr lang="tr-TR" dirty="0"/>
              <a:t>Birinci basamak terapistinin </a:t>
            </a:r>
            <a:r>
              <a:rPr lang="tr-TR" dirty="0" err="1"/>
              <a:t>nöromüsküler</a:t>
            </a:r>
            <a:r>
              <a:rPr lang="tr-TR" dirty="0"/>
              <a:t> veya kas-iskelet sistemi ile ilgili olmayan durumları teşhis etmesi beklenmez. </a:t>
            </a:r>
          </a:p>
          <a:p>
            <a:r>
              <a:rPr lang="tr-TR" dirty="0"/>
              <a:t>Bununla birlikte, çok çeşitli tıbbi durumlar için (örneğin, yüksek tansiyon, idrar kaçırma, diyabet, </a:t>
            </a:r>
            <a:r>
              <a:rPr lang="tr-TR" dirty="0" err="1"/>
              <a:t>vestibüler</a:t>
            </a:r>
            <a:r>
              <a:rPr lang="tr-TR" dirty="0"/>
              <a:t> </a:t>
            </a:r>
            <a:r>
              <a:rPr lang="tr-TR" dirty="0" err="1"/>
              <a:t>disfonksiyon</a:t>
            </a:r>
            <a:r>
              <a:rPr lang="tr-TR" dirty="0"/>
              <a:t>, </a:t>
            </a:r>
            <a:r>
              <a:rPr lang="tr-TR" dirty="0" err="1"/>
              <a:t>periferik</a:t>
            </a:r>
            <a:r>
              <a:rPr lang="tr-TR" dirty="0"/>
              <a:t> </a:t>
            </a:r>
            <a:r>
              <a:rPr lang="tr-TR" dirty="0" err="1"/>
              <a:t>vasküler</a:t>
            </a:r>
            <a:r>
              <a:rPr lang="tr-TR" dirty="0"/>
              <a:t> hastalık) risk faktörü değerlendirmesi ve taraması mümkündür ve birincil ve ikincil korumanın önemli bir parçasıdır.</a:t>
            </a:r>
          </a:p>
          <a:p>
            <a:endParaRPr lang="tr-TR" dirty="0"/>
          </a:p>
          <a:p>
            <a:endParaRPr lang="tr-TR" dirty="0"/>
          </a:p>
        </p:txBody>
      </p:sp>
    </p:spTree>
    <p:extLst>
      <p:ext uri="{BB962C8B-B14F-4D97-AF65-F5344CB8AC3E}">
        <p14:creationId xmlns:p14="http://schemas.microsoft.com/office/powerpoint/2010/main" val="3808916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8096" y="908720"/>
            <a:ext cx="7290055" cy="4023360"/>
          </a:xfrm>
        </p:spPr>
        <p:txBody>
          <a:bodyPr/>
          <a:lstStyle/>
          <a:p>
            <a:r>
              <a:rPr lang="tr-TR" dirty="0"/>
              <a:t>Kendi kaderini tayin hakkı, kişinin kendi kararlarını verme ayrıcalığı anlamına gelir, ancak bu, yalnızca inceleme, öykü alımı ve danışma yoluyla önemli bilgiler elde edildikten sonra gerçekleşir. </a:t>
            </a:r>
          </a:p>
          <a:p>
            <a:r>
              <a:rPr lang="tr-TR" dirty="0"/>
              <a:t>Özerk pratisyen, bağımsız olarak, farklı veya benzersiz bir bilgi birikimine dayalı olarak profesyonel kararlar verir. </a:t>
            </a:r>
          </a:p>
          <a:p>
            <a:r>
              <a:rPr lang="tr-TR" dirty="0"/>
              <a:t>Fizyoterapist için bu profesyonel uzmanlık, hareket bozukluklarının muayenesi, değerlendirilmesi, teşhisi, </a:t>
            </a:r>
            <a:r>
              <a:rPr lang="tr-TR" dirty="0" err="1"/>
              <a:t>prognozu</a:t>
            </a:r>
            <a:r>
              <a:rPr lang="tr-TR" dirty="0"/>
              <a:t> ve müdahalesi ile sınırlıdır.</a:t>
            </a:r>
          </a:p>
          <a:p>
            <a:endParaRPr lang="tr-TR" dirty="0"/>
          </a:p>
        </p:txBody>
      </p:sp>
      <p:pic>
        <p:nvPicPr>
          <p:cNvPr id="4" name="Resim 3"/>
          <p:cNvPicPr>
            <a:picLocks noChangeAspect="1"/>
          </p:cNvPicPr>
          <p:nvPr/>
        </p:nvPicPr>
        <p:blipFill rotWithShape="1">
          <a:blip r:embed="rId2"/>
          <a:srcRect l="24542" t="18500" r="51660" b="55906"/>
          <a:stretch/>
        </p:blipFill>
        <p:spPr>
          <a:xfrm>
            <a:off x="3064672" y="3645024"/>
            <a:ext cx="4993478" cy="3019312"/>
          </a:xfrm>
          <a:prstGeom prst="rect">
            <a:avLst/>
          </a:prstGeom>
        </p:spPr>
      </p:pic>
    </p:spTree>
    <p:extLst>
      <p:ext uri="{BB962C8B-B14F-4D97-AF65-F5344CB8AC3E}">
        <p14:creationId xmlns:p14="http://schemas.microsoft.com/office/powerpoint/2010/main" val="2379023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srcRect l="23989" t="30313" r="25096" b="6688"/>
          <a:stretch/>
        </p:blipFill>
        <p:spPr>
          <a:xfrm>
            <a:off x="-49506" y="188640"/>
            <a:ext cx="9302026" cy="6470974"/>
          </a:xfrm>
          <a:prstGeom prst="rect">
            <a:avLst/>
          </a:prstGeom>
        </p:spPr>
      </p:pic>
    </p:spTree>
    <p:extLst>
      <p:ext uri="{BB962C8B-B14F-4D97-AF65-F5344CB8AC3E}">
        <p14:creationId xmlns:p14="http://schemas.microsoft.com/office/powerpoint/2010/main" val="2725500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Fizyoterapistler, </a:t>
            </a:r>
            <a:r>
              <a:rPr lang="tr-TR" dirty="0" err="1"/>
              <a:t>nöromüsküler</a:t>
            </a:r>
            <a:r>
              <a:rPr lang="tr-TR" dirty="0"/>
              <a:t> veya kas-iskelet işlev bozukluğunu taklit edebilen sistemik hastalığın belirti ve semptomlarını tanımlayabilmelidir. </a:t>
            </a:r>
            <a:r>
              <a:rPr lang="tr-TR" dirty="0" err="1"/>
              <a:t>Peptik</a:t>
            </a:r>
            <a:r>
              <a:rPr lang="tr-TR" dirty="0"/>
              <a:t> ülser, safra kesesi hastalığı, karaciğer hastalığı ve </a:t>
            </a:r>
            <a:r>
              <a:rPr lang="tr-TR" dirty="0" err="1"/>
              <a:t>miyokardiyal</a:t>
            </a:r>
            <a:r>
              <a:rPr lang="tr-TR" dirty="0"/>
              <a:t> </a:t>
            </a:r>
            <a:r>
              <a:rPr lang="tr-TR" dirty="0" err="1"/>
              <a:t>iskemi</a:t>
            </a:r>
            <a:r>
              <a:rPr lang="tr-TR" dirty="0"/>
              <a:t>, omuz veya sırt ağrısına neden olabilen sistemik hastalıkların sadece birkaç örneğidir.</a:t>
            </a:r>
          </a:p>
          <a:p>
            <a:r>
              <a:rPr lang="tr-TR" dirty="0"/>
              <a:t>Kanser taraması, genel tarama sürecinin önemli bir parçasıdır. Kanser </a:t>
            </a:r>
            <a:r>
              <a:rPr lang="tr-TR" dirty="0" err="1"/>
              <a:t>primer</a:t>
            </a:r>
            <a:r>
              <a:rPr lang="tr-TR" dirty="0"/>
              <a:t> boyun, omuz, göğüs, üst sırt, kalça, kasık, </a:t>
            </a:r>
            <a:r>
              <a:rPr lang="tr-TR" dirty="0" err="1"/>
              <a:t>pelvik</a:t>
            </a:r>
            <a:r>
              <a:rPr lang="tr-TR" dirty="0"/>
              <a:t>, </a:t>
            </a:r>
            <a:r>
              <a:rPr lang="tr-TR" dirty="0" err="1"/>
              <a:t>sakroiliak</a:t>
            </a:r>
            <a:r>
              <a:rPr lang="tr-TR" dirty="0"/>
              <a:t> veya bel ağrısı/semptomları olarak ortaya çıkabilir. </a:t>
            </a:r>
            <a:r>
              <a:rPr lang="tr-TR" dirty="0" err="1"/>
              <a:t>Primer</a:t>
            </a:r>
            <a:r>
              <a:rPr lang="tr-TR" dirty="0"/>
              <a:t> kanser veya nükseden veya metastaz yapmış kanser olsun, klinik belirtiler NMS işlev bozukluğunu taklit edebilir. Terapist, kanser taraması için nasıl ve neye bakacağını bilmelidir.</a:t>
            </a:r>
          </a:p>
          <a:p>
            <a:endParaRPr lang="tr-TR" dirty="0"/>
          </a:p>
        </p:txBody>
      </p:sp>
    </p:spTree>
    <p:extLst>
      <p:ext uri="{BB962C8B-B14F-4D97-AF65-F5344CB8AC3E}">
        <p14:creationId xmlns:p14="http://schemas.microsoft.com/office/powerpoint/2010/main" val="254096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Daha fazla eyalet doğrudan erişime ve bağımsız uygulamaya doğru ilerledikçe, fizyoterapistler, özellikle kas-iskelet fonksiyon bozukluğu bakımı için hasta/danışanların* aradığı ilk temas haline gelmektedir. Bu, fizyoterapistlerin ne zaman ve nasıl bir hekime (veya diğer uygun sağlık hizmetleri uzmanına) sevkin gerekli olduğunu belirleme konusunda bilgili olmalarını kritik hale getirir. Her bireysel vaka dikkatlice incelenmelidir.</a:t>
            </a:r>
          </a:p>
          <a:p>
            <a:r>
              <a:rPr lang="tr-TR" dirty="0"/>
              <a:t>Doğrudan erişim olmasa bile, tarama önemli bir beceridir çünkü herhangi bir danışan, bir tıp uzmanı tarafından yeniden değerlendirilmesini gerektiren </a:t>
            </a:r>
            <a:r>
              <a:rPr lang="tr-TR" dirty="0">
                <a:solidFill>
                  <a:srgbClr val="FF0000"/>
                </a:solidFill>
              </a:rPr>
              <a:t>kırmızı bayraklarla </a:t>
            </a:r>
            <a:r>
              <a:rPr lang="tr-TR" dirty="0"/>
              <a:t>karşılaşabilir. </a:t>
            </a:r>
          </a:p>
        </p:txBody>
      </p:sp>
    </p:spTree>
    <p:extLst>
      <p:ext uri="{BB962C8B-B14F-4D97-AF65-F5344CB8AC3E}">
        <p14:creationId xmlns:p14="http://schemas.microsoft.com/office/powerpoint/2010/main" val="24487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Kırmızı bayraklar</a:t>
            </a:r>
          </a:p>
        </p:txBody>
      </p:sp>
      <p:sp>
        <p:nvSpPr>
          <p:cNvPr id="3" name="İçerik Yer Tutucusu 2"/>
          <p:cNvSpPr>
            <a:spLocks noGrp="1"/>
          </p:cNvSpPr>
          <p:nvPr>
            <p:ph idx="1"/>
          </p:nvPr>
        </p:nvSpPr>
        <p:spPr/>
        <p:txBody>
          <a:bodyPr/>
          <a:lstStyle/>
          <a:p>
            <a:r>
              <a:rPr lang="tr-TR" dirty="0"/>
              <a:t>Tarama sürecinin büyük bir kısmı sarı (ihtiyati) veya kırmızı (uyarı) bayrak geçmişlerini ve belirti ve semptomları belirlemektir. </a:t>
            </a:r>
          </a:p>
          <a:p>
            <a:r>
              <a:rPr lang="tr-TR" dirty="0"/>
              <a:t>Sarı bayrak, </a:t>
            </a:r>
            <a:r>
              <a:rPr lang="tr-TR" u="sng" dirty="0"/>
              <a:t>"yavaşlama"</a:t>
            </a:r>
            <a:r>
              <a:rPr lang="tr-TR" dirty="0"/>
              <a:t> sinyalini veren ve tarama ihtiyacını düşündüren uyarıcı bir semptomdur. </a:t>
            </a:r>
          </a:p>
          <a:p>
            <a:r>
              <a:rPr lang="tr-TR" dirty="0"/>
              <a:t>Bir kırmızı bayrak semptomu, daha ileri tarama sorularını ve/veya testleri takip etmek veya uygun bir sevk yapmak için hemen müdahale gerektirir.</a:t>
            </a:r>
          </a:p>
          <a:p>
            <a:endParaRPr lang="tr-TR" dirty="0"/>
          </a:p>
        </p:txBody>
      </p:sp>
    </p:spTree>
    <p:extLst>
      <p:ext uri="{BB962C8B-B14F-4D97-AF65-F5344CB8AC3E}">
        <p14:creationId xmlns:p14="http://schemas.microsoft.com/office/powerpoint/2010/main" val="1237667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Çoğunlukla, organlar vücudun orta kısmında bulunur ve yakındaki büyük kaslara ve eklemlere semptomlar gösterir. Genel olarak, sırt ve omuz, yansıyan </a:t>
            </a:r>
            <a:r>
              <a:rPr lang="tr-TR" dirty="0" err="1"/>
              <a:t>visserojenik</a:t>
            </a:r>
            <a:r>
              <a:rPr lang="tr-TR" dirty="0"/>
              <a:t> ağrı </a:t>
            </a:r>
            <a:r>
              <a:rPr lang="tr-TR" dirty="0" err="1"/>
              <a:t>paternlerinin</a:t>
            </a:r>
            <a:r>
              <a:rPr lang="tr-TR" dirty="0"/>
              <a:t> birincil alanlarını temsil eder. </a:t>
            </a:r>
            <a:r>
              <a:rPr lang="tr-TR" u="sng" dirty="0"/>
              <a:t>İki taraflı olarak ortaya çıkan her türlü</a:t>
            </a:r>
            <a:r>
              <a:rPr lang="tr-TR" dirty="0"/>
              <a:t> </a:t>
            </a:r>
            <a:r>
              <a:rPr lang="tr-TR" u="sng" dirty="0"/>
              <a:t>semptom, her zaman endişe ve daha fazla araştırma için kırmızı bir bayrak oluşturur.</a:t>
            </a:r>
            <a:r>
              <a:rPr lang="tr-TR" dirty="0"/>
              <a:t> </a:t>
            </a:r>
          </a:p>
        </p:txBody>
      </p:sp>
    </p:spTree>
    <p:extLst>
      <p:ext uri="{BB962C8B-B14F-4D97-AF65-F5344CB8AC3E}">
        <p14:creationId xmlns:p14="http://schemas.microsoft.com/office/powerpoint/2010/main" val="97516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FTR branşının Avrupa Birliğine üye ülkelerde görev ve yetkileri ile çalışma koşullarını düzenleyen "White </a:t>
            </a:r>
            <a:r>
              <a:rPr lang="tr-TR" dirty="0" err="1"/>
              <a:t>Book</a:t>
            </a:r>
            <a:r>
              <a:rPr lang="tr-TR" dirty="0"/>
              <a:t>"( </a:t>
            </a:r>
            <a:r>
              <a:rPr lang="tr-TR" dirty="0" err="1"/>
              <a:t>Eylul</a:t>
            </a:r>
            <a:r>
              <a:rPr lang="tr-TR" dirty="0"/>
              <a:t> 2006) adlı kitap yayımlanmıştır. Bu kitapta Fiziksel Tıp ve Rehabilitasyon Uzman Hekiminin görev, yetki ve sorumlulukları ve uzmanlık eğitimi tanımlanmıştır. </a:t>
            </a:r>
          </a:p>
        </p:txBody>
      </p:sp>
    </p:spTree>
    <p:extLst>
      <p:ext uri="{BB962C8B-B14F-4D97-AF65-F5344CB8AC3E}">
        <p14:creationId xmlns:p14="http://schemas.microsoft.com/office/powerpoint/2010/main" val="2124676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Kırmızı bayraklar</a:t>
            </a:r>
          </a:p>
        </p:txBody>
      </p:sp>
      <p:sp>
        <p:nvSpPr>
          <p:cNvPr id="3" name="İçerik Yer Tutucusu 2"/>
          <p:cNvSpPr>
            <a:spLocks noGrp="1"/>
          </p:cNvSpPr>
          <p:nvPr>
            <p:ph idx="1"/>
          </p:nvPr>
        </p:nvSpPr>
        <p:spPr/>
        <p:txBody>
          <a:bodyPr>
            <a:normAutofit/>
          </a:bodyPr>
          <a:lstStyle/>
          <a:p>
            <a:r>
              <a:rPr lang="tr-TR" dirty="0"/>
              <a:t>Bu semptomlardan herhangi birinin varlığı genellikle aşırı endişeye neden olmaz, ancak uyanık terapist için kırmızı bayrak çıkarmalıdır. </a:t>
            </a:r>
          </a:p>
          <a:p>
            <a:r>
              <a:rPr lang="tr-TR" dirty="0"/>
              <a:t>Terapist, ağrı ve/veya semptomların </a:t>
            </a:r>
            <a:r>
              <a:rPr lang="tr-TR" dirty="0" err="1"/>
              <a:t>visserojenik</a:t>
            </a:r>
            <a:r>
              <a:rPr lang="tr-TR" dirty="0"/>
              <a:t> veya sistemik bir kökeni olup olmadığını değerlendirir.</a:t>
            </a:r>
          </a:p>
          <a:p>
            <a:r>
              <a:rPr lang="tr-TR" dirty="0"/>
              <a:t>Geçmiş Tıbbi Öykü (Kişisel veya Ailesel)</a:t>
            </a:r>
          </a:p>
          <a:p>
            <a:r>
              <a:rPr lang="tr-TR" dirty="0"/>
              <a:t>• Kişisel veya ailede kanser öyküsü</a:t>
            </a:r>
          </a:p>
          <a:p>
            <a:r>
              <a:rPr lang="tr-TR" dirty="0"/>
              <a:t>• Yakın zamanda (son 6 hafta) enfeksiyon (</a:t>
            </a:r>
            <a:r>
              <a:rPr lang="tr-TR" dirty="0" err="1"/>
              <a:t>örn</a:t>
            </a:r>
            <a:r>
              <a:rPr lang="tr-TR" dirty="0"/>
              <a:t>., </a:t>
            </a:r>
            <a:r>
              <a:rPr lang="tr-TR" dirty="0" err="1"/>
              <a:t>mononükleoz</a:t>
            </a:r>
            <a:r>
              <a:rPr lang="tr-TR" dirty="0"/>
              <a:t>, üst solunum yolu enfeksiyonu (URI), idrar yolu enfeksiyonu (İYE), streptokok veya stafilokok gibi bakteriyel; kızamık, hepatit gibi </a:t>
            </a:r>
            <a:r>
              <a:rPr lang="tr-TR" dirty="0" err="1"/>
              <a:t>viral</a:t>
            </a:r>
            <a:r>
              <a:rPr lang="tr-TR" dirty="0"/>
              <a:t>), özellikle nörolojik semptomların ardından 1 ila 3 hafta sonra (</a:t>
            </a:r>
            <a:r>
              <a:rPr lang="tr-TR" dirty="0" err="1"/>
              <a:t>Guillain</a:t>
            </a:r>
            <a:r>
              <a:rPr lang="tr-TR" dirty="0"/>
              <a:t> </a:t>
            </a:r>
            <a:r>
              <a:rPr lang="tr-TR" dirty="0" err="1"/>
              <a:t>Barre</a:t>
            </a:r>
            <a:r>
              <a:rPr lang="tr-TR" dirty="0"/>
              <a:t> sendromu), eklem ağrısı veya sırt ağrısı</a:t>
            </a:r>
          </a:p>
          <a:p>
            <a:endParaRPr lang="tr-TR" dirty="0"/>
          </a:p>
        </p:txBody>
      </p:sp>
    </p:spTree>
    <p:extLst>
      <p:ext uri="{BB962C8B-B14F-4D97-AF65-F5344CB8AC3E}">
        <p14:creationId xmlns:p14="http://schemas.microsoft.com/office/powerpoint/2010/main" val="893699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 Döngüsel bir </a:t>
            </a:r>
            <a:r>
              <a:rPr lang="tr-TR" dirty="0" err="1"/>
              <a:t>paternle</a:t>
            </a:r>
            <a:r>
              <a:rPr lang="tr-TR" dirty="0"/>
              <a:t> tekrarlayan soğuk algınlığı veya grip; yani, danışan bu , sürekli tekrar eden , soğuk algınlığı veya gripten kurtulamadığını bildirir</a:t>
            </a:r>
          </a:p>
          <a:p>
            <a:r>
              <a:rPr lang="tr-TR" dirty="0"/>
              <a:t>• </a:t>
            </a:r>
            <a:r>
              <a:rPr lang="tr-TR" dirty="0" err="1"/>
              <a:t>Osteopeni</a:t>
            </a:r>
            <a:r>
              <a:rPr lang="tr-TR" dirty="0"/>
              <a:t>/osteoporozlu yaşlı erişkinlerde motorlu araç kazası veya düşme (kırık; her yaşta) veya minör travma gibi yakın zamanda travma öyküsü</a:t>
            </a:r>
          </a:p>
          <a:p>
            <a:r>
              <a:rPr lang="tr-TR" dirty="0"/>
              <a:t>• Bağışıklık baskılanması geçmişi (örneğin, </a:t>
            </a:r>
            <a:r>
              <a:rPr lang="tr-TR" dirty="0" err="1"/>
              <a:t>steroidler</a:t>
            </a:r>
            <a:r>
              <a:rPr lang="tr-TR" dirty="0"/>
              <a:t>, organ nakli, HIV) </a:t>
            </a:r>
          </a:p>
          <a:p>
            <a:r>
              <a:rPr lang="tr-TR" dirty="0"/>
              <a:t>• Enjeksiyonlu ilaç kullanım öyküsü (enfeksiyon)</a:t>
            </a:r>
          </a:p>
          <a:p>
            <a:endParaRPr lang="tr-TR" dirty="0"/>
          </a:p>
        </p:txBody>
      </p:sp>
    </p:spTree>
    <p:extLst>
      <p:ext uri="{BB962C8B-B14F-4D97-AF65-F5344CB8AC3E}">
        <p14:creationId xmlns:p14="http://schemas.microsoft.com/office/powerpoint/2010/main" val="2145004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cap="none" dirty="0"/>
              <a:t>Risk Faktörleri</a:t>
            </a:r>
            <a:endParaRPr lang="tr-TR" cap="none" dirty="0"/>
          </a:p>
        </p:txBody>
      </p:sp>
      <p:sp>
        <p:nvSpPr>
          <p:cNvPr id="3" name="İçerik Yer Tutucusu 2"/>
          <p:cNvSpPr>
            <a:spLocks noGrp="1"/>
          </p:cNvSpPr>
          <p:nvPr>
            <p:ph idx="1"/>
          </p:nvPr>
        </p:nvSpPr>
        <p:spPr/>
        <p:txBody>
          <a:bodyPr>
            <a:normAutofit fontScale="85000" lnSpcReduction="10000"/>
          </a:bodyPr>
          <a:lstStyle/>
          <a:p>
            <a:r>
              <a:rPr lang="tr-TR" dirty="0"/>
              <a:t>Risk faktörleri, aile geçmişine, önceki kişisel geçmişe ve mevcut hastalığa veya duruma bağlı olarak değişir. Örneğin, kalp hastalığı için risk faktörleri, osteoporoz veya </a:t>
            </a:r>
            <a:r>
              <a:rPr lang="tr-TR" dirty="0" err="1"/>
              <a:t>vestibüler</a:t>
            </a:r>
            <a:r>
              <a:rPr lang="tr-TR" dirty="0"/>
              <a:t> veya denge sorunları için risk faktörlerinden farklı olacaktır. Tüm karar verme değişkenlerinde olduğu gibi, tek bir risk faktörü önemli olabilir veya olmayabilir ve tüm hasta/danışan sunumu bağlamında görülmelidir. Bu, tüm olası sağlık risk faktörlerinin yalnızca kısmi bir listesini temsil eder.</a:t>
            </a:r>
          </a:p>
          <a:p>
            <a:r>
              <a:rPr lang="tr-TR" dirty="0"/>
              <a:t>Madde kullanımı (bağımlılık)                                     Alkol kullanımı (bağımlılık)</a:t>
            </a:r>
          </a:p>
          <a:p>
            <a:r>
              <a:rPr lang="tr-TR" dirty="0"/>
              <a:t>Tütün kullanımı                                                         </a:t>
            </a:r>
            <a:r>
              <a:rPr lang="tr-TR" dirty="0" err="1"/>
              <a:t>Sedanter</a:t>
            </a:r>
            <a:r>
              <a:rPr lang="tr-TR" dirty="0"/>
              <a:t> yaşam tarzı</a:t>
            </a:r>
          </a:p>
          <a:p>
            <a:r>
              <a:rPr lang="tr-TR" dirty="0"/>
              <a:t>Yaş                                                                         Irk / </a:t>
            </a:r>
            <a:r>
              <a:rPr lang="tr-TR" dirty="0" err="1"/>
              <a:t>etnisite</a:t>
            </a:r>
            <a:endParaRPr lang="tr-TR" dirty="0"/>
          </a:p>
          <a:p>
            <a:r>
              <a:rPr lang="tr-TR" dirty="0"/>
              <a:t>Cinsiyet                                                                   aile içi şiddet</a:t>
            </a:r>
          </a:p>
          <a:p>
            <a:r>
              <a:rPr lang="tr-TR" dirty="0"/>
              <a:t>Vücut Kitle İndeksi (BMI)                                            </a:t>
            </a:r>
            <a:r>
              <a:rPr lang="tr-TR" dirty="0" err="1"/>
              <a:t>Histerektomi</a:t>
            </a:r>
            <a:r>
              <a:rPr lang="tr-TR" dirty="0"/>
              <a:t>/ </a:t>
            </a:r>
            <a:r>
              <a:rPr lang="tr-TR" dirty="0" err="1"/>
              <a:t>ooferektomi</a:t>
            </a:r>
            <a:endParaRPr lang="tr-TR" dirty="0"/>
          </a:p>
          <a:p>
            <a:r>
              <a:rPr lang="tr-TR" dirty="0"/>
              <a:t>Radyasyona maruz kalma                                         Meslek</a:t>
            </a:r>
          </a:p>
          <a:p>
            <a:endParaRPr lang="tr-TR" dirty="0"/>
          </a:p>
        </p:txBody>
      </p:sp>
    </p:spTree>
    <p:extLst>
      <p:ext uri="{BB962C8B-B14F-4D97-AF65-F5344CB8AC3E}">
        <p14:creationId xmlns:p14="http://schemas.microsoft.com/office/powerpoint/2010/main" val="1683208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cap="none" dirty="0"/>
              <a:t>Klinik Tablo</a:t>
            </a:r>
            <a:endParaRPr lang="tr-TR" cap="none" dirty="0"/>
          </a:p>
        </p:txBody>
      </p:sp>
      <p:sp>
        <p:nvSpPr>
          <p:cNvPr id="3" name="İçerik Yer Tutucusu 2"/>
          <p:cNvSpPr>
            <a:spLocks noGrp="1"/>
          </p:cNvSpPr>
          <p:nvPr>
            <p:ph idx="1"/>
          </p:nvPr>
        </p:nvSpPr>
        <p:spPr/>
        <p:txBody>
          <a:bodyPr/>
          <a:lstStyle/>
          <a:p>
            <a:r>
              <a:rPr lang="tr-TR" dirty="0"/>
              <a:t>Nedeni bilinmiyor, etiyolojisi bilinmiyor, sinsi başlangıç </a:t>
            </a:r>
          </a:p>
          <a:p>
            <a:r>
              <a:rPr lang="tr-TR" dirty="0"/>
              <a:t>​​Fizik tedavi ile giderilmeyen semptomlarda müdahale kırmızı bayraktır.</a:t>
            </a:r>
          </a:p>
          <a:p>
            <a:r>
              <a:rPr lang="tr-TR" dirty="0"/>
              <a:t>Fizik tedavi müdahalesi klinik tabloyu değiştirmez; danışan daha da kötüleşebilir!</a:t>
            </a:r>
          </a:p>
          <a:p>
            <a:r>
              <a:rPr lang="tr-TR" dirty="0"/>
              <a:t>Fizik tedaviden sonra iyileşen, ancak daha sonra tekrar kötüleşen semptomlar da daha fazla tarama ihtiyacını belirten kırmızı bir bayraktır.</a:t>
            </a:r>
          </a:p>
          <a:p>
            <a:r>
              <a:rPr lang="tr-TR" dirty="0"/>
              <a:t>Efor sarf etmeden önemli kilo kaybı veya alımı (10 ila 21 gün içinde danışanın vücut ağırlığının %10'undan fazlası).</a:t>
            </a:r>
          </a:p>
          <a:p>
            <a:endParaRPr lang="tr-TR" dirty="0"/>
          </a:p>
        </p:txBody>
      </p:sp>
    </p:spTree>
    <p:extLst>
      <p:ext uri="{BB962C8B-B14F-4D97-AF65-F5344CB8AC3E}">
        <p14:creationId xmlns:p14="http://schemas.microsoft.com/office/powerpoint/2010/main" val="2522106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Semptomların kademeli, ilerleyici veya döngüsel sunumu (daha kötü/daha iyi/daha kötü).</a:t>
            </a:r>
          </a:p>
          <a:p>
            <a:r>
              <a:rPr lang="tr-TR" dirty="0"/>
              <a:t>Dinlenme veya pozisyon değişikliği ile rahatlamayan; hiçbir pozisyon rahat değildir Dinlenme, pozisyon değişikliği veya ısı uygulaması ile zamanla rahatlarsa, bu hafifletici faktörler artık semptomları azaltmaz.</a:t>
            </a:r>
          </a:p>
          <a:p>
            <a:r>
              <a:rPr lang="tr-TR" dirty="0"/>
              <a:t>Semptomlar yaralanma ile orantısız görünürse</a:t>
            </a:r>
          </a:p>
          <a:p>
            <a:r>
              <a:rPr lang="tr-TR" dirty="0"/>
              <a:t>Semptomlar, bu durum için beklenen sürenin ötesinde devam ederse</a:t>
            </a:r>
          </a:p>
          <a:p>
            <a:r>
              <a:rPr lang="tr-TR" dirty="0"/>
              <a:t>Muayene sırasında semptomları değiştiremezse (kışkırtamaz, çoğaltamaz, hafifletemez, ortadan kaldıramaz, ağırlaştıramaz).</a:t>
            </a:r>
          </a:p>
          <a:p>
            <a:r>
              <a:rPr lang="tr-TR" dirty="0"/>
              <a:t>Beklenen mekanik veya sinir-kas-iskelet düzenine uymaması. Fark edilebilir bir semptom </a:t>
            </a:r>
            <a:r>
              <a:rPr lang="tr-TR" dirty="0" err="1"/>
              <a:t>paterni</a:t>
            </a:r>
            <a:r>
              <a:rPr lang="tr-TR" dirty="0"/>
              <a:t> yoksa Büyüyen bir kitle (ağrısız veya ağrılı), aksi kanıtlanana kadar bir tümördür; bir </a:t>
            </a:r>
            <a:r>
              <a:rPr lang="tr-TR" dirty="0" err="1"/>
              <a:t>hematom</a:t>
            </a:r>
            <a:r>
              <a:rPr lang="tr-TR" dirty="0"/>
              <a:t> zamanla küçülmeli (artmamalı).</a:t>
            </a:r>
          </a:p>
          <a:p>
            <a:r>
              <a:rPr lang="tr-TR" dirty="0"/>
              <a:t>Menopoz sonrası vajinal kanama (son adetten bir yıl veya daha uzun süre sonra ortaya çıkan kanama [önemi kadının hormon </a:t>
            </a:r>
            <a:r>
              <a:rPr lang="tr-TR" dirty="0" err="1"/>
              <a:t>replasman</a:t>
            </a:r>
            <a:r>
              <a:rPr lang="tr-TR" dirty="0"/>
              <a:t> tedavisi alıp almadığına ve hangi rejimin kullanıldığına bağlıdır]).</a:t>
            </a:r>
          </a:p>
          <a:p>
            <a:endParaRPr lang="tr-TR" dirty="0"/>
          </a:p>
        </p:txBody>
      </p:sp>
    </p:spTree>
    <p:extLst>
      <p:ext uri="{BB962C8B-B14F-4D97-AF65-F5344CB8AC3E}">
        <p14:creationId xmlns:p14="http://schemas.microsoft.com/office/powerpoint/2010/main" val="10905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b="1" dirty="0"/>
              <a:t>Diğer semptomlar</a:t>
            </a:r>
          </a:p>
          <a:p>
            <a:r>
              <a:rPr lang="tr-TR" dirty="0"/>
              <a:t>Ödem</a:t>
            </a:r>
          </a:p>
          <a:p>
            <a:r>
              <a:rPr lang="tr-TR" dirty="0" err="1"/>
              <a:t>clubbing</a:t>
            </a:r>
            <a:endParaRPr lang="tr-TR" dirty="0"/>
          </a:p>
          <a:p>
            <a:r>
              <a:rPr lang="tr-TR" dirty="0"/>
              <a:t>Uyuşma, karıncalanma</a:t>
            </a:r>
          </a:p>
          <a:p>
            <a:r>
              <a:rPr lang="tr-TR" dirty="0"/>
              <a:t>Tırnak yatağı değişiklikleri</a:t>
            </a:r>
          </a:p>
          <a:p>
            <a:r>
              <a:rPr lang="tr-TR" dirty="0"/>
              <a:t>Olağandışı </a:t>
            </a:r>
            <a:r>
              <a:rPr lang="tr-TR" dirty="0" err="1"/>
              <a:t>menstrual</a:t>
            </a:r>
            <a:r>
              <a:rPr lang="tr-TR" dirty="0"/>
              <a:t> döngü/semptomlar; </a:t>
            </a:r>
          </a:p>
          <a:p>
            <a:r>
              <a:rPr lang="tr-TR" dirty="0"/>
              <a:t>Cilt </a:t>
            </a:r>
            <a:r>
              <a:rPr lang="tr-TR" dirty="0" err="1"/>
              <a:t>pigmentasyonu</a:t>
            </a:r>
            <a:r>
              <a:rPr lang="tr-TR" dirty="0"/>
              <a:t> değişiklikleri</a:t>
            </a:r>
          </a:p>
          <a:p>
            <a:r>
              <a:rPr lang="tr-TR" dirty="0"/>
              <a:t>deri döküntüsü</a:t>
            </a:r>
          </a:p>
          <a:p>
            <a:r>
              <a:rPr lang="tr-TR" dirty="0"/>
              <a:t>Nörolojik rahatsızlıkları olan bireylerde (örneğin, </a:t>
            </a:r>
            <a:r>
              <a:rPr lang="tr-TR" dirty="0" err="1"/>
              <a:t>serebral</a:t>
            </a:r>
            <a:r>
              <a:rPr lang="tr-TR" dirty="0"/>
              <a:t> </a:t>
            </a:r>
            <a:r>
              <a:rPr lang="tr-TR" dirty="0" err="1"/>
              <a:t>palsi</a:t>
            </a:r>
            <a:r>
              <a:rPr lang="tr-TR" dirty="0"/>
              <a:t>, omurilik yaralanması, </a:t>
            </a:r>
            <a:r>
              <a:rPr lang="tr-TR" dirty="0" err="1"/>
              <a:t>travmatik</a:t>
            </a:r>
            <a:r>
              <a:rPr lang="tr-TR" dirty="0"/>
              <a:t> beyin yaralanması, </a:t>
            </a:r>
            <a:r>
              <a:rPr lang="tr-TR" dirty="0" err="1"/>
              <a:t>multipl</a:t>
            </a:r>
            <a:r>
              <a:rPr lang="tr-TR" dirty="0"/>
              <a:t> skleroz) kas </a:t>
            </a:r>
            <a:r>
              <a:rPr lang="tr-TR" dirty="0" err="1"/>
              <a:t>tonusunda</a:t>
            </a:r>
            <a:r>
              <a:rPr lang="tr-TR" dirty="0"/>
              <a:t> veya hareket açıklığında (ROM) değişiklik.</a:t>
            </a:r>
          </a:p>
          <a:p>
            <a:endParaRPr lang="tr-TR" dirty="0"/>
          </a:p>
        </p:txBody>
      </p:sp>
    </p:spTree>
    <p:extLst>
      <p:ext uri="{BB962C8B-B14F-4D97-AF65-F5344CB8AC3E}">
        <p14:creationId xmlns:p14="http://schemas.microsoft.com/office/powerpoint/2010/main" val="813361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b="1" dirty="0"/>
              <a:t>Ağrı Modeli</a:t>
            </a:r>
          </a:p>
          <a:p>
            <a:r>
              <a:rPr lang="tr-TR" dirty="0"/>
              <a:t>Sırt veya omuz ağrısı (yansıyan ağrının en yaygın yeri; şu anki sorununuzla ilgili olarak diğer alanlar da etkilenebilir? </a:t>
            </a:r>
          </a:p>
          <a:p>
            <a:r>
              <a:rPr lang="tr-TR" dirty="0"/>
              <a:t>Spesifik bir iç organ veya sistemle ilişkili belirti ve semptomların eşlik ettiği ağrı (</a:t>
            </a:r>
            <a:r>
              <a:rPr lang="tr-TR" dirty="0" err="1"/>
              <a:t>örn</a:t>
            </a:r>
            <a:r>
              <a:rPr lang="tr-TR" dirty="0"/>
              <a:t>. GI, GU, GYN, kardiyak, </a:t>
            </a:r>
            <a:r>
              <a:rPr lang="tr-TR" dirty="0" err="1"/>
              <a:t>pulmoner</a:t>
            </a:r>
            <a:r>
              <a:rPr lang="tr-TR" dirty="0"/>
              <a:t>, endokrin).?</a:t>
            </a:r>
          </a:p>
          <a:p>
            <a:r>
              <a:rPr lang="tr-TR" dirty="0"/>
              <a:t>Gıda alımı veya ilaç kullanımı ile kas-iskelet sistemi semptomlarında değişiklik (hemen veya birkaç saat sonraya kadar).?</a:t>
            </a:r>
          </a:p>
          <a:p>
            <a:endParaRPr lang="tr-TR" dirty="0"/>
          </a:p>
          <a:p>
            <a:endParaRPr lang="tr-TR" dirty="0"/>
          </a:p>
          <a:p>
            <a:endParaRPr lang="tr-TR" dirty="0"/>
          </a:p>
        </p:txBody>
      </p:sp>
    </p:spTree>
    <p:extLst>
      <p:ext uri="{BB962C8B-B14F-4D97-AF65-F5344CB8AC3E}">
        <p14:creationId xmlns:p14="http://schemas.microsoft.com/office/powerpoint/2010/main" val="1560618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cap="none" dirty="0"/>
              <a:t>İlişkili İşaret ve Semptomlar Durumu</a:t>
            </a:r>
            <a:endParaRPr lang="tr-TR" sz="4000" cap="none" dirty="0"/>
          </a:p>
        </p:txBody>
      </p:sp>
      <p:sp>
        <p:nvSpPr>
          <p:cNvPr id="3" name="İçerik Yer Tutucusu 2"/>
          <p:cNvSpPr>
            <a:spLocks noGrp="1"/>
          </p:cNvSpPr>
          <p:nvPr>
            <p:ph idx="1"/>
          </p:nvPr>
        </p:nvSpPr>
        <p:spPr/>
        <p:txBody>
          <a:bodyPr>
            <a:normAutofit/>
          </a:bodyPr>
          <a:lstStyle/>
          <a:p>
            <a:pPr>
              <a:buFont typeface="Arial" panose="020B0604020202020204" pitchFamily="34" charset="0"/>
              <a:buChar char="•"/>
            </a:pPr>
            <a:r>
              <a:rPr lang="tr-TR" dirty="0"/>
              <a:t>Son </a:t>
            </a:r>
            <a:r>
              <a:rPr lang="tr-TR" dirty="0" err="1"/>
              <a:t>konfüzyon</a:t>
            </a:r>
            <a:r>
              <a:rPr lang="tr-TR" dirty="0"/>
              <a:t> raporu (veya artan kafa karışıklığı);</a:t>
            </a:r>
          </a:p>
          <a:p>
            <a:r>
              <a:rPr lang="tr-TR" dirty="0"/>
              <a:t>bu nörolojik bir işaret olabilir; ilaca bağlı (örneğin, </a:t>
            </a:r>
            <a:r>
              <a:rPr lang="tr-TR" dirty="0" err="1"/>
              <a:t>NSAID'ler</a:t>
            </a:r>
            <a:r>
              <a:rPr lang="tr-TR" dirty="0"/>
              <a:t>) veya bir enfeksiyon belirtisi olabilir; genellikle bu endişeyi bildirmek için terapisti bir kenara çeken bir aile üyesidir.</a:t>
            </a:r>
          </a:p>
          <a:p>
            <a:pPr>
              <a:buFont typeface="Arial" panose="020B0604020202020204" pitchFamily="34" charset="0"/>
              <a:buChar char="•"/>
            </a:pPr>
            <a:r>
              <a:rPr lang="tr-TR" dirty="0" err="1"/>
              <a:t>Konstitüsyonel</a:t>
            </a:r>
            <a:r>
              <a:rPr lang="tr-TR" dirty="0"/>
              <a:t> semptomların varlığı veya olağandışı yaşamsal belirtilerin varlığı</a:t>
            </a:r>
          </a:p>
          <a:p>
            <a:pPr lvl="1"/>
            <a:r>
              <a:rPr lang="tr-TR" b="1" i="1" dirty="0" err="1"/>
              <a:t>Konstitüsyonel</a:t>
            </a:r>
            <a:r>
              <a:rPr lang="tr-TR" b="1" i="1" dirty="0"/>
              <a:t> Belirtiler</a:t>
            </a:r>
            <a:endParaRPr lang="tr-TR" dirty="0"/>
          </a:p>
          <a:p>
            <a:pPr lvl="1"/>
            <a:r>
              <a:rPr lang="tr-TR" dirty="0"/>
              <a:t>Ateşli Terleme (açıklanamayan terleme)</a:t>
            </a:r>
          </a:p>
          <a:p>
            <a:pPr lvl="1"/>
            <a:r>
              <a:rPr lang="tr-TR" dirty="0"/>
              <a:t>Gece terlemeleri (gün içinde meydana gelebilir)</a:t>
            </a:r>
          </a:p>
          <a:p>
            <a:pPr lvl="1"/>
            <a:r>
              <a:rPr lang="tr-TR" dirty="0"/>
              <a:t>Mide bulantısı, Kusma, İshal, solgunluk, Baş dönmesi/</a:t>
            </a:r>
            <a:r>
              <a:rPr lang="tr-TR" dirty="0" err="1"/>
              <a:t>senkop</a:t>
            </a:r>
            <a:r>
              <a:rPr lang="tr-TR" dirty="0"/>
              <a:t> (bayılma)</a:t>
            </a:r>
          </a:p>
          <a:p>
            <a:pPr lvl="1"/>
            <a:r>
              <a:rPr lang="tr-TR" dirty="0"/>
              <a:t>Tükenmişlik, Kilo kaybı</a:t>
            </a:r>
          </a:p>
          <a:p>
            <a:pPr>
              <a:buFont typeface="Arial" panose="020B0604020202020204" pitchFamily="34" charset="0"/>
              <a:buChar char="•"/>
            </a:pPr>
            <a:endParaRPr lang="tr-TR" dirty="0"/>
          </a:p>
        </p:txBody>
      </p:sp>
    </p:spTree>
    <p:extLst>
      <p:ext uri="{BB962C8B-B14F-4D97-AF65-F5344CB8AC3E}">
        <p14:creationId xmlns:p14="http://schemas.microsoft.com/office/powerpoint/2010/main" val="2678242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err="1"/>
              <a:t>Proksimal</a:t>
            </a:r>
            <a:r>
              <a:rPr lang="tr-TR" dirty="0"/>
              <a:t> kas zayıflığı, özellikle </a:t>
            </a:r>
            <a:r>
              <a:rPr lang="tr-TR" dirty="0" err="1"/>
              <a:t>DTR'lerde</a:t>
            </a:r>
            <a:r>
              <a:rPr lang="tr-TR" dirty="0"/>
              <a:t> değişiklik eşlik ediyorsa </a:t>
            </a:r>
          </a:p>
          <a:p>
            <a:r>
              <a:rPr lang="tr-TR" dirty="0"/>
              <a:t>Deri döküntüleri, nodüller ile birlikte eklem ağrısı </a:t>
            </a:r>
          </a:p>
          <a:p>
            <a:r>
              <a:rPr lang="tr-TR" dirty="0"/>
              <a:t>Aşağıdakiler sırasında gözlemlenen herhangi bir belirti ve semptom kümesi:</a:t>
            </a:r>
          </a:p>
          <a:p>
            <a:r>
              <a:rPr lang="tr-TR" dirty="0"/>
              <a:t>sistemlerin gözden geçirilmesi- belirli bir organ sisteminin özelliği </a:t>
            </a:r>
          </a:p>
          <a:p>
            <a:r>
              <a:rPr lang="tr-TR" dirty="0"/>
              <a:t>Olağandışı </a:t>
            </a:r>
            <a:r>
              <a:rPr lang="tr-TR" dirty="0" err="1"/>
              <a:t>menstrual</a:t>
            </a:r>
            <a:r>
              <a:rPr lang="tr-TR" dirty="0"/>
              <a:t> döngü/ semptomlar; </a:t>
            </a:r>
            <a:r>
              <a:rPr lang="tr-TR" dirty="0" err="1"/>
              <a:t>menstruasyon</a:t>
            </a:r>
            <a:r>
              <a:rPr lang="tr-TR" dirty="0"/>
              <a:t> ve semptomlar arasındaki ilişki.</a:t>
            </a:r>
          </a:p>
          <a:p>
            <a:endParaRPr lang="tr-TR" dirty="0"/>
          </a:p>
        </p:txBody>
      </p:sp>
    </p:spTree>
    <p:extLst>
      <p:ext uri="{BB962C8B-B14F-4D97-AF65-F5344CB8AC3E}">
        <p14:creationId xmlns:p14="http://schemas.microsoft.com/office/powerpoint/2010/main" val="2134705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Her görüşmenin sonunda terapistin danışana aşağıdaki gibi bir soru sorması zorunludur:</a:t>
            </a:r>
          </a:p>
          <a:p>
            <a:r>
              <a:rPr lang="tr-TR" dirty="0"/>
              <a:t>• Vücudunuzun başka herhangi bir yerinde mevcut probleminizle ilgili görünmeyen başka semptomlar veya problemler var mı?</a:t>
            </a:r>
          </a:p>
          <a:p>
            <a:endParaRPr lang="tr-TR" dirty="0"/>
          </a:p>
        </p:txBody>
      </p:sp>
    </p:spTree>
    <p:extLst>
      <p:ext uri="{BB962C8B-B14F-4D97-AF65-F5344CB8AC3E}">
        <p14:creationId xmlns:p14="http://schemas.microsoft.com/office/powerpoint/2010/main" val="3692640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82133" y="1556792"/>
            <a:ext cx="7290055" cy="5616624"/>
          </a:xfrm>
        </p:spPr>
        <p:txBody>
          <a:bodyPr>
            <a:normAutofit/>
          </a:bodyPr>
          <a:lstStyle/>
          <a:p>
            <a:pPr algn="just"/>
            <a:r>
              <a:rPr lang="tr-TR" dirty="0"/>
              <a:t>Kitapta, Fiziksel Tıp ve Rehabilitasyon uzman hekimlerinin kas-iskelet sistemi problemleri, nörolojik hastalıklar, ampütasyonlar, </a:t>
            </a:r>
            <a:r>
              <a:rPr lang="tr-TR" dirty="0" err="1"/>
              <a:t>pelvik</a:t>
            </a:r>
            <a:r>
              <a:rPr lang="tr-TR" dirty="0"/>
              <a:t> organ fonksiyon bozuklukları, </a:t>
            </a:r>
            <a:r>
              <a:rPr lang="tr-TR" dirty="0" err="1"/>
              <a:t>kardiyopulmoner</a:t>
            </a:r>
            <a:r>
              <a:rPr lang="tr-TR" dirty="0"/>
              <a:t> yetmezlik, kronik ağrı ve kansere bağlı özürlülük gibi akut ve kronik problemlere bütünsel olarak yaklaştıkları, akut bakım ünitelerinden toplumsal kurumlara kadar değişen farklı faaliyet alanları olduğu, kapsamlı eğitimlerinden dolayı en iyi sonucun alınması için pek çok profesyonelden oluşan bir ekibin aktivitelerinden sorumlu oldukları, </a:t>
            </a:r>
            <a:r>
              <a:rPr lang="tr-TR" u="sng" dirty="0"/>
              <a:t>fiziksel tıp ve rehabilitasyon alanında tanı ve tedavi sorumluluğunun Fiziksel Tıp ve Rehabilitasyon Uzman Hekimi ait olduğu,</a:t>
            </a:r>
            <a:r>
              <a:rPr lang="tr-TR" dirty="0"/>
              <a:t>  düzenli ekip toplantılarında ekibin diğer üyelerinin tavsiye ve önerilerini de  göz önüne alarak hastası ile profesyonel düzeyde olan ilişkisini de gözeterek tedaviyi veya uygulama yolunu değiştirebileceği tüm durumlarda </a:t>
            </a:r>
            <a:r>
              <a:rPr lang="tr-TR" u="sng" dirty="0"/>
              <a:t>son karar ve sorumluluğun medikal  bakımdan sorumlu ve bu konuda uzman FTR hekimine ait olduğu belirtilerek rehabilitasyon ekibindeki hekim dışı personelin, çalışmalarında fiziksel tıp ve rehabilitasyon uzman hekimine bağlı olduğu ve bağımsız çalışamayacakları ifade edilmiştir. </a:t>
            </a:r>
          </a:p>
        </p:txBody>
      </p:sp>
    </p:spTree>
    <p:extLst>
      <p:ext uri="{BB962C8B-B14F-4D97-AF65-F5344CB8AC3E}">
        <p14:creationId xmlns:p14="http://schemas.microsoft.com/office/powerpoint/2010/main" val="3960690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Fizyoterapistler, uygulama kapsamları dahilinde profesyonel yargıda bulunma becerisine, yeteneğine ve sorumluluğuna sahiptir. </a:t>
            </a:r>
          </a:p>
          <a:p>
            <a:r>
              <a:rPr lang="tr-TR" dirty="0"/>
              <a:t>Bu bağlamda, terapist kapsamlı bir muayene yapmalı, bir tanı belirlemeli ve fizik tedavinin ne zaman uygun olmadığını veya ne zaman fizik tedavinin uygun olduğunu ancak danışanın durumunun terapistin eğitimi, deneyimi veya uzmanlığının ötesinde olduğunu fark etmelidir. </a:t>
            </a:r>
          </a:p>
          <a:p>
            <a:r>
              <a:rPr lang="tr-TR" dirty="0"/>
              <a:t>Böyle bir durumda sevk gereklidir, ancak sevk, bu tür bozuklukların veya durumların tedavisinde uzmanlaşmış nitelikli bir fizyoterapiste olabilir.</a:t>
            </a:r>
          </a:p>
          <a:p>
            <a:endParaRPr lang="tr-TR" dirty="0"/>
          </a:p>
        </p:txBody>
      </p:sp>
    </p:spTree>
    <p:extLst>
      <p:ext uri="{BB962C8B-B14F-4D97-AF65-F5344CB8AC3E}">
        <p14:creationId xmlns:p14="http://schemas.microsoft.com/office/powerpoint/2010/main" val="1279821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ller tutan kişiler">
            <a:extLst>
              <a:ext uri="{FF2B5EF4-FFF2-40B4-BE49-F238E27FC236}">
                <a16:creationId xmlns:a16="http://schemas.microsoft.com/office/drawing/2014/main" id="{E3C88914-9827-EFCD-120E-5F70E526C457}"/>
              </a:ext>
            </a:extLst>
          </p:cNvPr>
          <p:cNvPicPr>
            <a:picLocks noChangeAspect="1"/>
          </p:cNvPicPr>
          <p:nvPr/>
        </p:nvPicPr>
        <p:blipFill rotWithShape="1">
          <a:blip r:embed="rId2">
            <a:duotone>
              <a:schemeClr val="bg2">
                <a:shade val="45000"/>
                <a:satMod val="135000"/>
              </a:schemeClr>
              <a:prstClr val="white"/>
            </a:duotone>
            <a:alphaModFix amt="35000"/>
          </a:blip>
          <a:srcRect l="11023" r="-2" b="-2"/>
          <a:stretch/>
        </p:blipFill>
        <p:spPr>
          <a:xfrm>
            <a:off x="20" y="332656"/>
            <a:ext cx="9141694" cy="6858000"/>
          </a:xfrm>
          <a:prstGeom prst="rect">
            <a:avLst/>
          </a:prstGeom>
        </p:spPr>
      </p:pic>
      <p:sp>
        <p:nvSpPr>
          <p:cNvPr id="2" name="Unvan 1"/>
          <p:cNvSpPr>
            <a:spLocks noGrp="1"/>
          </p:cNvSpPr>
          <p:nvPr>
            <p:ph type="title"/>
          </p:nvPr>
        </p:nvSpPr>
        <p:spPr>
          <a:xfrm>
            <a:off x="482600" y="643467"/>
            <a:ext cx="2763328" cy="5571066"/>
          </a:xfrm>
        </p:spPr>
        <p:txBody>
          <a:bodyPr>
            <a:normAutofit/>
          </a:bodyPr>
          <a:lstStyle/>
          <a:p>
            <a:pPr algn="r"/>
            <a:r>
              <a:rPr lang="tr-TR" sz="3700" dirty="0"/>
              <a:t>Fizyoterapi ve rehabilitasyon anabilim dalına bağlı bilim dalları</a:t>
            </a:r>
          </a:p>
        </p:txBody>
      </p:sp>
      <p:cxnSp>
        <p:nvCxnSpPr>
          <p:cNvPr id="11" name="Straight Connector 1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33"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İçerik Yer Tutucusu 2">
            <a:extLst>
              <a:ext uri="{FF2B5EF4-FFF2-40B4-BE49-F238E27FC236}">
                <a16:creationId xmlns:a16="http://schemas.microsoft.com/office/drawing/2014/main" id="{23CC8D3D-4D81-B323-3077-4F8A43FB7327}"/>
              </a:ext>
            </a:extLst>
          </p:cNvPr>
          <p:cNvGraphicFramePr>
            <a:graphicFrameLocks noGrp="1"/>
          </p:cNvGraphicFramePr>
          <p:nvPr>
            <p:ph idx="1"/>
            <p:extLst>
              <p:ext uri="{D42A27DB-BD31-4B8C-83A1-F6EECF244321}">
                <p14:modId xmlns:p14="http://schemas.microsoft.com/office/powerpoint/2010/main" val="3364625110"/>
              </p:ext>
            </p:extLst>
          </p:nvPr>
        </p:nvGraphicFramePr>
        <p:xfrm>
          <a:off x="3728508" y="416052"/>
          <a:ext cx="4930584" cy="6025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762069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FTR alanının uzmanlık yetkilerini hekim olmayan fizyoterapistlere verecek herhangi bir yeni düzenleme 5013 Sayılı Kanuna ve taraf olduğumuz uluslar arası sözleşmelere aykırıdır.</a:t>
            </a:r>
          </a:p>
        </p:txBody>
      </p:sp>
    </p:spTree>
    <p:extLst>
      <p:ext uri="{BB962C8B-B14F-4D97-AF65-F5344CB8AC3E}">
        <p14:creationId xmlns:p14="http://schemas.microsoft.com/office/powerpoint/2010/main" val="2687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Türkiye Fizyoterapistler Derneği kendilerine ait yeni bir düzenleme yapılmasını istemekte ve   Avrupa'nın kimi ülkelerinden görüşler sunarak fizyoterapistlerin tek başlarına tedavi düzenleyebileceklerini veya diğer branşlardan uzman hekimlerle çalışabileceklerini belirtmektedirler. </a:t>
            </a:r>
          </a:p>
          <a:p>
            <a:r>
              <a:rPr lang="tr-TR" dirty="0"/>
              <a:t>Avrupa Birliği'ne üye ülkelerde fizyoterapist, iş-uğraşı terapisti, konuşma terapisti, </a:t>
            </a:r>
            <a:r>
              <a:rPr lang="tr-TR" dirty="0" err="1"/>
              <a:t>ortez</a:t>
            </a:r>
            <a:r>
              <a:rPr lang="tr-TR" dirty="0"/>
              <a:t>-protez uzmanı... vs. gibi fiziksel tıp ve rehabilitasyon entegre ekibinde yer alan meslek gruplarının görev, yetki ve sorumlulukları ve eğitimlerine ilişkin ortak ve üzerinde uzlaşma sağlanmış bir durum olmadığı gibi bu konuda ortak hukuksal bir metin de bulunmamaktadır. Yani bu meslekler otomatik tanıma listesinde yer almamaktadır. Bu profesyoneller, Avrupa Birliği'ne üye ülkelerde </a:t>
            </a:r>
            <a:r>
              <a:rPr lang="tr-TR" dirty="0" err="1"/>
              <a:t>paramedikal</a:t>
            </a:r>
            <a:r>
              <a:rPr lang="tr-TR" dirty="0"/>
              <a:t> personel (Tabip dışı sağlık personeli) olarak ifade edilmektedirler ve serbest dolaşım hakları bulunmamaktadır. </a:t>
            </a:r>
          </a:p>
          <a:p>
            <a:r>
              <a:rPr lang="tr-TR" dirty="0"/>
              <a:t>Avrupa Konseyi, tüm üye ülkelere kendi iç şartlarına göre bu mesleklerle ilgili düzenlemeler yaparak </a:t>
            </a:r>
            <a:r>
              <a:rPr lang="tr-TR" dirty="0" err="1"/>
              <a:t>paramedikal</a:t>
            </a:r>
            <a:r>
              <a:rPr lang="tr-TR" dirty="0"/>
              <a:t> personeli çalıştırmasını önermiştir. </a:t>
            </a:r>
          </a:p>
          <a:p>
            <a:r>
              <a:rPr lang="tr-TR" dirty="0"/>
              <a:t>Sonuç olarak Avrupa Birliği üye ülkelerinde bu meslek grupları hakkında değişik çalışma koşulları mevcuttur.  Ülkemizde de bu kişilerin çalışma koşulları aşağıda değindiğimiz Yasa ve Tüzük ve Yönetmelik metinlerinde yer almaktadır. </a:t>
            </a:r>
          </a:p>
        </p:txBody>
      </p:sp>
    </p:spTree>
    <p:extLst>
      <p:ext uri="{BB962C8B-B14F-4D97-AF65-F5344CB8AC3E}">
        <p14:creationId xmlns:p14="http://schemas.microsoft.com/office/powerpoint/2010/main" val="457455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FTR hizmetleri; ulusal ve uluslar arası mevzuat, Avrupa Tıp Uzmanları Birliği kararları ve çağdaş bilimsel bilgiler gereğince FTR Uzman hekiminin doğrudan veya konsültasyon sonrası lüzum görmesi ile hastalara reçete edilen hizmetlerdir.</a:t>
            </a:r>
          </a:p>
          <a:p>
            <a:r>
              <a:rPr lang="tr-TR" dirty="0"/>
              <a:t>Fizyoterapistler Fizik Tedavi ve Rehabilitasyon ekibinin bir üyesi olup, Fizik Tedavi ve Rehabilitasyon uzman hekimi tarafından 3153 sayılı kanunun 6.maddesine göre </a:t>
            </a:r>
            <a:r>
              <a:rPr lang="tr-TR" u="sng" dirty="0"/>
              <a:t>reçetelenen tedavileri yine FTR uzman hekimi nezaretinde hastalara uygulayan elemanlardır. </a:t>
            </a:r>
          </a:p>
          <a:p>
            <a:endParaRPr lang="tr-TR" dirty="0"/>
          </a:p>
          <a:p>
            <a:r>
              <a:rPr lang="tr-TR" dirty="0"/>
              <a:t> </a:t>
            </a:r>
          </a:p>
          <a:p>
            <a:endParaRPr lang="tr-TR" dirty="0"/>
          </a:p>
          <a:p>
            <a:endParaRPr lang="tr-TR" dirty="0"/>
          </a:p>
        </p:txBody>
      </p:sp>
    </p:spTree>
    <p:extLst>
      <p:ext uri="{BB962C8B-B14F-4D97-AF65-F5344CB8AC3E}">
        <p14:creationId xmlns:p14="http://schemas.microsoft.com/office/powerpoint/2010/main" val="243441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Hekim olmadıkları için fizyoterapistlerin  tanı koyma, fizik tedavi reçetesi oluşturma ve bağımsız fizik tedavi ve rehabilitasyon uygulama yetkileri yoktur. Ayrıca FTR alanının da herhangi bir eğitim ve yeterliliğe sahip olmadıklarından diğer branşlardan uzman hekimlerin fizik tedavi ve rehabilitasyon programı oluşturma ;FTR alanının girişimlerini yapma veya nezaretinde uygulattırma yetkileri yoktur.</a:t>
            </a:r>
          </a:p>
          <a:p>
            <a:endParaRPr lang="tr-TR" dirty="0"/>
          </a:p>
          <a:p>
            <a:endParaRPr lang="tr-TR" dirty="0"/>
          </a:p>
        </p:txBody>
      </p:sp>
    </p:spTree>
    <p:extLst>
      <p:ext uri="{BB962C8B-B14F-4D97-AF65-F5344CB8AC3E}">
        <p14:creationId xmlns:p14="http://schemas.microsoft.com/office/powerpoint/2010/main" val="231227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3153 sayılı </a:t>
            </a:r>
            <a:r>
              <a:rPr lang="tr-TR" dirty="0" err="1"/>
              <a:t>Radiyoloji</a:t>
            </a:r>
            <a:r>
              <a:rPr lang="tr-TR" dirty="0"/>
              <a:t>, </a:t>
            </a:r>
            <a:r>
              <a:rPr lang="tr-TR" dirty="0" err="1"/>
              <a:t>Radiyom</a:t>
            </a:r>
            <a:r>
              <a:rPr lang="tr-TR" dirty="0"/>
              <a:t> ve Elektrikle Tedavi ve Diğer Fizyoterapi Müesseseleri Hakkında Kanun'un:</a:t>
            </a:r>
          </a:p>
          <a:p>
            <a:r>
              <a:rPr lang="tr-TR" dirty="0"/>
              <a:t>1 inci maddesinde; "Her türlü elektrik aletleri ile tedavi yapmak için müessese açma Sağlık Bakanlığı'nın iznine bağlıdır." denilmektedir.</a:t>
            </a:r>
          </a:p>
          <a:p>
            <a:r>
              <a:rPr lang="tr-TR" dirty="0"/>
              <a:t>2 inci maddesinde; "Birinci maddede adı geçen müesseseler yalnız ihtisas vesikası almış tabipler tarafından açılabilir" denilmektedir.</a:t>
            </a:r>
          </a:p>
          <a:p>
            <a:endParaRPr lang="tr-TR" dirty="0"/>
          </a:p>
        </p:txBody>
      </p:sp>
    </p:spTree>
    <p:extLst>
      <p:ext uri="{BB962C8B-B14F-4D97-AF65-F5344CB8AC3E}">
        <p14:creationId xmlns:p14="http://schemas.microsoft.com/office/powerpoint/2010/main" val="17109351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2106</TotalTime>
  <Words>2936</Words>
  <Application>Microsoft Macintosh PowerPoint</Application>
  <PresentationFormat>Ekran Gösterisi (4:3)</PresentationFormat>
  <Paragraphs>210</Paragraphs>
  <Slides>41</Slides>
  <Notes>0</Notes>
  <HiddenSlides>6</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41</vt:i4>
      </vt:variant>
    </vt:vector>
  </HeadingPairs>
  <TitlesOfParts>
    <vt:vector size="47" baseType="lpstr">
      <vt:lpstr>Arial</vt:lpstr>
      <vt:lpstr>Calibri</vt:lpstr>
      <vt:lpstr>Tw Cen MT</vt:lpstr>
      <vt:lpstr>Tw Cen MT Condensed</vt:lpstr>
      <vt:lpstr>Wingdings 3</vt:lpstr>
      <vt:lpstr>Entegral</vt:lpstr>
      <vt:lpstr>TÜRKİYE’DE FİZYOTERAPİST OLMAK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Tfd </vt:lpstr>
      <vt:lpstr>tfd</vt:lpstr>
      <vt:lpstr>PowerPoint Sunusu</vt:lpstr>
      <vt:lpstr>PowerPoint Sunusu</vt:lpstr>
      <vt:lpstr>Sağlık Uygulama Tebliği (SUT) </vt:lpstr>
      <vt:lpstr>Tr </vt:lpstr>
      <vt:lpstr>Tr </vt:lpstr>
      <vt:lpstr>ABD </vt:lpstr>
      <vt:lpstr>PowerPoint Sunusu</vt:lpstr>
      <vt:lpstr>PowerPoint Sunusu</vt:lpstr>
      <vt:lpstr>PowerPoint Sunusu</vt:lpstr>
      <vt:lpstr>Fzt istihdam alanları</vt:lpstr>
      <vt:lpstr>Doğrudan erişim (ABD ÖRNEĞİ)</vt:lpstr>
      <vt:lpstr>PowerPoint Sunusu</vt:lpstr>
      <vt:lpstr>PowerPoint Sunusu</vt:lpstr>
      <vt:lpstr>PowerPoint Sunusu</vt:lpstr>
      <vt:lpstr>PowerPoint Sunusu</vt:lpstr>
      <vt:lpstr>Kırmızı bayraklar</vt:lpstr>
      <vt:lpstr>PowerPoint Sunusu</vt:lpstr>
      <vt:lpstr>Kırmızı bayraklar</vt:lpstr>
      <vt:lpstr>PowerPoint Sunusu</vt:lpstr>
      <vt:lpstr>Risk Faktörleri</vt:lpstr>
      <vt:lpstr>Klinik Tablo</vt:lpstr>
      <vt:lpstr>PowerPoint Sunusu</vt:lpstr>
      <vt:lpstr>PowerPoint Sunusu</vt:lpstr>
      <vt:lpstr>PowerPoint Sunusu</vt:lpstr>
      <vt:lpstr>İlişkili İşaret ve Semptomlar Durumu</vt:lpstr>
      <vt:lpstr>PowerPoint Sunusu</vt:lpstr>
      <vt:lpstr>PowerPoint Sunusu</vt:lpstr>
      <vt:lpstr>PowerPoint Sunusu</vt:lpstr>
      <vt:lpstr>Fizyoterapi ve rehabilitasyon anabilim dalına bağlı bilim dalları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Urgency (Uriner) Inkontinans</dc:title>
  <dc:creator>Seda KARAMAN</dc:creator>
  <cp:lastModifiedBy>Seda KARAMAN</cp:lastModifiedBy>
  <cp:revision>144</cp:revision>
  <dcterms:created xsi:type="dcterms:W3CDTF">2020-04-26T13:07:23Z</dcterms:created>
  <dcterms:modified xsi:type="dcterms:W3CDTF">2022-12-22T12:57:01Z</dcterms:modified>
</cp:coreProperties>
</file>